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D99B-D7E8-4AF8-61E6-B2EAD8D5A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9F500-EE06-05B3-FE21-74A71983B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1C7B8-C732-E37B-C261-EC6D4616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41D09-7120-7635-A150-F800857C8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E87B5-9EA6-B457-4AB0-549677C4A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2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7E5AD-23F7-D17F-6774-3EB1FFF50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344EB-6C6E-DD37-D848-E07FF9920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1324E-CE6E-9F59-A249-3532A972A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5D005-8E3D-223B-6B18-ED5A3E3C2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FEFF8-768D-E9AE-CB89-001F5D623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80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59244-D450-C147-D6BD-AA44AD3AD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89210-A409-49C1-0C1E-85AAD5E5D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DDF42-B81C-44D2-8F51-4C94026CA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740A-2960-CEAC-B02E-5A18B79C0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C8203-EF28-2419-B46A-CF4351240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74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64AF7-7306-B3A0-D6BC-B7BF45119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E8986-D4B9-B0AD-BC6C-9F3FAB7BB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EC8B9-B722-076D-03F0-4D04735E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859DB-F67C-3553-3BE8-4A64F8ED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5BA52-A0BB-8573-CFD7-775AFB85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276A6-D94D-93CA-B14E-1EE0DFA29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38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2FC54-D03F-CE66-483B-070AC0D36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F878C-9906-6C32-6DF9-4342BE07C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ACEAB-7518-96F4-6FF2-A96E0CC1E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2BB713-D9CB-67E5-62B0-7258949CA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3F2BF-686F-B6C1-6E4A-5D6ACD8B39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25B85F-9300-EF0D-4675-1B1B3FC78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3CFCFA-B63D-3ED0-8BE7-45213BDA5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58E06B-9164-6B9D-33F3-82FFE97E6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037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FE21-EF4D-E483-7C06-3B81B9AE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DC60EA-816A-F2D1-CA6D-34A0FE240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CC7AF-A838-2F4B-FDF2-0274AC3E8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56117-1792-E284-0DAE-1E565980C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457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366311-5C3E-032D-2BA6-3E0A5D2C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74928E-70A7-7EEB-434D-5ED398A30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1731D-79FA-18E9-34A9-7359EBED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56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0668-6C99-DFCF-9597-BCED0C0C1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6CB5F-0721-8F71-5B2A-C5975CD3A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5D6F5-B636-303A-DDD1-01C4CF85F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7B647-E7D1-ABB2-4BE8-0D25545B3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AEAAC-7E1A-EC37-1F2A-4EA360618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A02C6-5679-14D7-FBF0-6C2415D8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88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9CD7-0A14-7ED0-676B-09DA9A44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2EDA38-EE19-32CC-BE51-3C3350D2C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2F74E-3ED0-8A92-10F2-5C5974B76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27DC4-518F-67F2-7022-AC8A9598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2E248-D03B-05C0-8143-E3348FB7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44386-79B5-61FE-29EF-36F595405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21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B70A8-DB60-4B80-4714-72C98DB4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BC217-D202-7A35-644F-E1ADC4FA4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5B0DB-BFE9-C246-1DD1-D295C66D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BE39A-894F-F3F7-4E5C-5E6E0B39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D4D41-9907-6BBA-6C2A-4F766237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78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CDECA5-0D7C-F0FF-3864-813726F40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FC9BD-C391-6BF8-F502-1734B07CD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DD7D0-7907-2370-FF64-C87328A42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206D6-B6B5-0081-9CB8-F05666E1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72F4C-9E50-35AC-CB8F-6D80E15F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49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90D9B7-D701-DE59-B46A-9401399B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5495D-8A92-CF34-B350-0AE5A9F9F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64496-FC29-E0D3-BC6D-7D3844D9C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A88089-0E28-47B9-A5BF-17AB3D6E21E4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983D3-FBA3-1374-E34E-22587AEAD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156A5-A859-E4F7-1CF6-FE5556B5AA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DCBD64-71D2-48C9-89C5-F463F6788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30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1092-A09E-218E-C030-89F60A86B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930"/>
            <a:ext cx="9144000" cy="821847"/>
          </a:xfrm>
        </p:spPr>
        <p:txBody>
          <a:bodyPr>
            <a:normAutofit/>
          </a:bodyPr>
          <a:lstStyle/>
          <a:p>
            <a:r>
              <a:rPr lang="en-GB" sz="4400" b="1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Profiling a successful entrepreneur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B183C-898F-8248-CB35-D5E03F33C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65777"/>
            <a:ext cx="9144000" cy="5337369"/>
          </a:xfrm>
        </p:spPr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Prepare a presentation about a famous entrepreneur of your choice.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You need: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Images and text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Title slides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How the entrepreneur became successful/how they started their business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List their skills and qualities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How rich are they?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What companies do they own? 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Why did you choose them?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 they help their local communities? If yes, how?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Make sure that you include sources of information on each slide.</a:t>
            </a: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84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Calibri Light</vt:lpstr>
      <vt:lpstr>Office Theme</vt:lpstr>
      <vt:lpstr>Profiling a successful entrepreneur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Profiling a successful entrepreneur</dc:title>
  <dc:creator>Shahzaib Asim</dc:creator>
  <cp:lastModifiedBy>Shahzaib Asim</cp:lastModifiedBy>
  <cp:revision>1</cp:revision>
  <dcterms:created xsi:type="dcterms:W3CDTF">2024-09-24T08:16:27Z</dcterms:created>
  <dcterms:modified xsi:type="dcterms:W3CDTF">2024-09-24T08:17:52Z</dcterms:modified>
</cp:coreProperties>
</file>