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62" r:id="rId3"/>
    <p:sldId id="263" r:id="rId4"/>
    <p:sldId id="260" r:id="rId5"/>
    <p:sldId id="264" r:id="rId6"/>
    <p:sldId id="265" r:id="rId7"/>
    <p:sldId id="257" r:id="rId8"/>
    <p:sldId id="266" r:id="rId9"/>
    <p:sldId id="261" r:id="rId10"/>
    <p:sldId id="258" r:id="rId11"/>
    <p:sldId id="25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5C968B-99ED-4A67-9BB5-D4460EA3DEF6}" v="2" dt="2026-02-12T13:46:58.0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60"/>
  </p:normalViewPr>
  <p:slideViewPr>
    <p:cSldViewPr snapToGrid="0">
      <p:cViewPr varScale="1">
        <p:scale>
          <a:sx n="152" d="100"/>
          <a:sy n="152" d="100"/>
        </p:scale>
        <p:origin x="576"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hzaib Asim" userId="e0f69d7e-af99-44cb-9f93-0ba15458c234" providerId="ADAL" clId="{6EF43215-B251-4DE8-AEBD-CE2F2E9CF742}"/>
    <pc:docChg chg="undo redo custSel modSld">
      <pc:chgData name="Shahzaib Asim" userId="e0f69d7e-af99-44cb-9f93-0ba15458c234" providerId="ADAL" clId="{6EF43215-B251-4DE8-AEBD-CE2F2E9CF742}" dt="2026-01-22T14:38:17.835" v="14" actId="20577"/>
      <pc:docMkLst>
        <pc:docMk/>
      </pc:docMkLst>
      <pc:sldChg chg="modSp mod">
        <pc:chgData name="Shahzaib Asim" userId="e0f69d7e-af99-44cb-9f93-0ba15458c234" providerId="ADAL" clId="{6EF43215-B251-4DE8-AEBD-CE2F2E9CF742}" dt="2026-01-22T14:38:17.835" v="14" actId="20577"/>
        <pc:sldMkLst>
          <pc:docMk/>
          <pc:sldMk cId="1731762294" sldId="256"/>
        </pc:sldMkLst>
        <pc:spChg chg="mod">
          <ac:chgData name="Shahzaib Asim" userId="e0f69d7e-af99-44cb-9f93-0ba15458c234" providerId="ADAL" clId="{6EF43215-B251-4DE8-AEBD-CE2F2E9CF742}" dt="2026-01-22T14:38:11.411" v="12" actId="27636"/>
          <ac:spMkLst>
            <pc:docMk/>
            <pc:sldMk cId="1731762294" sldId="256"/>
            <ac:spMk id="2" creationId="{58E02FFD-573F-6AB4-D213-3EF6219C0DCC}"/>
          </ac:spMkLst>
        </pc:spChg>
        <pc:spChg chg="mod">
          <ac:chgData name="Shahzaib Asim" userId="e0f69d7e-af99-44cb-9f93-0ba15458c234" providerId="ADAL" clId="{6EF43215-B251-4DE8-AEBD-CE2F2E9CF742}" dt="2026-01-22T14:38:17.835" v="14" actId="20577"/>
          <ac:spMkLst>
            <pc:docMk/>
            <pc:sldMk cId="1731762294" sldId="256"/>
            <ac:spMk id="3" creationId="{A7A44474-6ADA-DEC9-AD6C-488592A9A096}"/>
          </ac:spMkLst>
        </pc:spChg>
      </pc:sldChg>
    </pc:docChg>
  </pc:docChgLst>
  <pc:docChgLst>
    <pc:chgData name="Shahzaib Asim" userId="e0f69d7e-af99-44cb-9f93-0ba15458c234" providerId="ADAL" clId="{77CD72D4-CDBE-4E32-916F-0C544080F2BA}"/>
    <pc:docChg chg="undo redo custSel addSld modSld sldOrd">
      <pc:chgData name="Shahzaib Asim" userId="e0f69d7e-af99-44cb-9f93-0ba15458c234" providerId="ADAL" clId="{77CD72D4-CDBE-4E32-916F-0C544080F2BA}" dt="2026-02-05T14:41:26.792" v="496" actId="20577"/>
      <pc:docMkLst>
        <pc:docMk/>
      </pc:docMkLst>
      <pc:sldChg chg="addSp delSp modSp mod">
        <pc:chgData name="Shahzaib Asim" userId="e0f69d7e-af99-44cb-9f93-0ba15458c234" providerId="ADAL" clId="{77CD72D4-CDBE-4E32-916F-0C544080F2BA}" dt="2026-02-05T14:39:46.393" v="487" actId="20577"/>
        <pc:sldMkLst>
          <pc:docMk/>
          <pc:sldMk cId="1731762294" sldId="256"/>
        </pc:sldMkLst>
      </pc:sldChg>
      <pc:sldChg chg="addSp delSp modSp mod setClrOvrMap">
        <pc:chgData name="Shahzaib Asim" userId="e0f69d7e-af99-44cb-9f93-0ba15458c234" providerId="ADAL" clId="{77CD72D4-CDBE-4E32-916F-0C544080F2BA}" dt="2026-02-05T14:23:12.937" v="407" actId="26606"/>
        <pc:sldMkLst>
          <pc:docMk/>
          <pc:sldMk cId="1508508406" sldId="257"/>
        </pc:sldMkLst>
        <pc:spChg chg="mod">
          <ac:chgData name="Shahzaib Asim" userId="e0f69d7e-af99-44cb-9f93-0ba15458c234" providerId="ADAL" clId="{77CD72D4-CDBE-4E32-916F-0C544080F2BA}" dt="2026-02-05T14:23:12.937" v="407" actId="26606"/>
          <ac:spMkLst>
            <pc:docMk/>
            <pc:sldMk cId="1508508406" sldId="257"/>
            <ac:spMk id="2" creationId="{27F01D53-6821-0D94-D1D8-F1D3032631E6}"/>
          </ac:spMkLst>
        </pc:spChg>
        <pc:spChg chg="mod">
          <ac:chgData name="Shahzaib Asim" userId="e0f69d7e-af99-44cb-9f93-0ba15458c234" providerId="ADAL" clId="{77CD72D4-CDBE-4E32-916F-0C544080F2BA}" dt="2026-02-05T14:23:12.937" v="407" actId="26606"/>
          <ac:spMkLst>
            <pc:docMk/>
            <pc:sldMk cId="1508508406" sldId="257"/>
            <ac:spMk id="3" creationId="{F98546D5-8597-1717-B07B-2E4ACE16B62E}"/>
          </ac:spMkLst>
        </pc:spChg>
        <pc:spChg chg="add">
          <ac:chgData name="Shahzaib Asim" userId="e0f69d7e-af99-44cb-9f93-0ba15458c234" providerId="ADAL" clId="{77CD72D4-CDBE-4E32-916F-0C544080F2BA}" dt="2026-02-05T14:23:12.937" v="407" actId="26606"/>
          <ac:spMkLst>
            <pc:docMk/>
            <pc:sldMk cId="1508508406" sldId="257"/>
            <ac:spMk id="15" creationId="{9228552E-C8B1-4A80-8448-0787CE0FC704}"/>
          </ac:spMkLst>
        </pc:spChg>
        <pc:picChg chg="mod ord">
          <ac:chgData name="Shahzaib Asim" userId="e0f69d7e-af99-44cb-9f93-0ba15458c234" providerId="ADAL" clId="{77CD72D4-CDBE-4E32-916F-0C544080F2BA}" dt="2026-02-05T14:23:12.937" v="407" actId="26606"/>
          <ac:picMkLst>
            <pc:docMk/>
            <pc:sldMk cId="1508508406" sldId="257"/>
            <ac:picMk id="5" creationId="{FDF46BD9-B368-6165-24EC-A22721FF3344}"/>
          </ac:picMkLst>
        </pc:picChg>
      </pc:sldChg>
      <pc:sldChg chg="addSp modSp mod ord setBg setClrOvrMap">
        <pc:chgData name="Shahzaib Asim" userId="e0f69d7e-af99-44cb-9f93-0ba15458c234" providerId="ADAL" clId="{77CD72D4-CDBE-4E32-916F-0C544080F2BA}" dt="2026-02-05T14:39:45.583" v="483" actId="6549"/>
        <pc:sldMkLst>
          <pc:docMk/>
          <pc:sldMk cId="4110627365" sldId="260"/>
        </pc:sldMkLst>
        <pc:spChg chg="mod">
          <ac:chgData name="Shahzaib Asim" userId="e0f69d7e-af99-44cb-9f93-0ba15458c234" providerId="ADAL" clId="{77CD72D4-CDBE-4E32-916F-0C544080F2BA}" dt="2026-02-05T14:27:23.374" v="421" actId="26606"/>
          <ac:spMkLst>
            <pc:docMk/>
            <pc:sldMk cId="4110627365" sldId="260"/>
            <ac:spMk id="2" creationId="{9B4C154E-5DD3-520C-982F-48C76B316B43}"/>
          </ac:spMkLst>
        </pc:spChg>
        <pc:spChg chg="mod">
          <ac:chgData name="Shahzaib Asim" userId="e0f69d7e-af99-44cb-9f93-0ba15458c234" providerId="ADAL" clId="{77CD72D4-CDBE-4E32-916F-0C544080F2BA}" dt="2026-02-05T14:28:34.670" v="437" actId="20577"/>
          <ac:spMkLst>
            <pc:docMk/>
            <pc:sldMk cId="4110627365" sldId="260"/>
            <ac:spMk id="3" creationId="{9519722D-D49E-4B12-EF88-7DB759836925}"/>
          </ac:spMkLst>
        </pc:spChg>
        <pc:spChg chg="add">
          <ac:chgData name="Shahzaib Asim" userId="e0f69d7e-af99-44cb-9f93-0ba15458c234" providerId="ADAL" clId="{77CD72D4-CDBE-4E32-916F-0C544080F2BA}" dt="2026-02-05T14:27:23.374" v="421" actId="26606"/>
          <ac:spMkLst>
            <pc:docMk/>
            <pc:sldMk cId="4110627365" sldId="260"/>
            <ac:spMk id="9" creationId="{9228552E-C8B1-4A80-8448-0787CE0FC704}"/>
          </ac:spMkLst>
        </pc:spChg>
        <pc:picChg chg="add mod ord">
          <ac:chgData name="Shahzaib Asim" userId="e0f69d7e-af99-44cb-9f93-0ba15458c234" providerId="ADAL" clId="{77CD72D4-CDBE-4E32-916F-0C544080F2BA}" dt="2026-02-05T14:27:24.430" v="423" actId="962"/>
          <ac:picMkLst>
            <pc:docMk/>
            <pc:sldMk cId="4110627365" sldId="260"/>
            <ac:picMk id="4" creationId="{BD93B047-7F19-1E31-2FE6-17B039D701D0}"/>
          </ac:picMkLst>
        </pc:picChg>
      </pc:sldChg>
      <pc:sldChg chg="addSp delSp modSp mod">
        <pc:chgData name="Shahzaib Asim" userId="e0f69d7e-af99-44cb-9f93-0ba15458c234" providerId="ADAL" clId="{77CD72D4-CDBE-4E32-916F-0C544080F2BA}" dt="2026-02-05T14:41:26.792" v="496" actId="20577"/>
        <pc:sldMkLst>
          <pc:docMk/>
          <pc:sldMk cId="3281212567" sldId="262"/>
        </pc:sldMkLst>
        <pc:graphicFrameChg chg="add del mod modGraphic">
          <ac:chgData name="Shahzaib Asim" userId="e0f69d7e-af99-44cb-9f93-0ba15458c234" providerId="ADAL" clId="{77CD72D4-CDBE-4E32-916F-0C544080F2BA}" dt="2026-02-05T14:41:26.792" v="496" actId="20577"/>
          <ac:graphicFrameMkLst>
            <pc:docMk/>
            <pc:sldMk cId="3281212567" sldId="262"/>
            <ac:graphicFrameMk id="10" creationId="{D9F1C147-01DC-6E6C-B65E-1596A6F06C6A}"/>
          </ac:graphicFrameMkLst>
        </pc:graphicFrameChg>
        <pc:picChg chg="mod">
          <ac:chgData name="Shahzaib Asim" userId="e0f69d7e-af99-44cb-9f93-0ba15458c234" providerId="ADAL" clId="{77CD72D4-CDBE-4E32-916F-0C544080F2BA}" dt="2026-02-05T13:58:54.120" v="231" actId="1076"/>
          <ac:picMkLst>
            <pc:docMk/>
            <pc:sldMk cId="3281212567" sldId="262"/>
            <ac:picMk id="6" creationId="{9ADEAA78-4743-092B-7BF8-0988A7393B21}"/>
          </ac:picMkLst>
        </pc:picChg>
      </pc:sldChg>
      <pc:sldChg chg="addSp delSp modSp new mod setBg setClrOvrMap">
        <pc:chgData name="Shahzaib Asim" userId="e0f69d7e-af99-44cb-9f93-0ba15458c234" providerId="ADAL" clId="{77CD72D4-CDBE-4E32-916F-0C544080F2BA}" dt="2026-02-05T14:39:45.980" v="485" actId="6549"/>
        <pc:sldMkLst>
          <pc:docMk/>
          <pc:sldMk cId="333851210" sldId="263"/>
        </pc:sldMkLst>
        <pc:spChg chg="mod">
          <ac:chgData name="Shahzaib Asim" userId="e0f69d7e-af99-44cb-9f93-0ba15458c234" providerId="ADAL" clId="{77CD72D4-CDBE-4E32-916F-0C544080F2BA}" dt="2026-02-05T14:26:28.236" v="411" actId="26606"/>
          <ac:spMkLst>
            <pc:docMk/>
            <pc:sldMk cId="333851210" sldId="263"/>
            <ac:spMk id="2" creationId="{CD0B9A45-E2BE-2288-6D6A-CC63CA79D505}"/>
          </ac:spMkLst>
        </pc:spChg>
        <pc:spChg chg="mod ord">
          <ac:chgData name="Shahzaib Asim" userId="e0f69d7e-af99-44cb-9f93-0ba15458c234" providerId="ADAL" clId="{77CD72D4-CDBE-4E32-916F-0C544080F2BA}" dt="2026-02-05T14:26:28.236" v="411" actId="26606"/>
          <ac:spMkLst>
            <pc:docMk/>
            <pc:sldMk cId="333851210" sldId="263"/>
            <ac:spMk id="3" creationId="{33B258F6-57E3-4872-18D2-4F54B41EE43C}"/>
          </ac:spMkLst>
        </pc:spChg>
        <pc:spChg chg="add">
          <ac:chgData name="Shahzaib Asim" userId="e0f69d7e-af99-44cb-9f93-0ba15458c234" providerId="ADAL" clId="{77CD72D4-CDBE-4E32-916F-0C544080F2BA}" dt="2026-02-05T14:26:28.236" v="411" actId="26606"/>
          <ac:spMkLst>
            <pc:docMk/>
            <pc:sldMk cId="333851210" sldId="263"/>
            <ac:spMk id="84" creationId="{9228552E-C8B1-4A80-8448-0787CE0FC704}"/>
          </ac:spMkLst>
        </pc:spChg>
        <pc:picChg chg="add mod ord">
          <ac:chgData name="Shahzaib Asim" userId="e0f69d7e-af99-44cb-9f93-0ba15458c234" providerId="ADAL" clId="{77CD72D4-CDBE-4E32-916F-0C544080F2BA}" dt="2026-02-05T14:38:25.289" v="459" actId="1076"/>
          <ac:picMkLst>
            <pc:docMk/>
            <pc:sldMk cId="333851210" sldId="263"/>
            <ac:picMk id="4" creationId="{DC707843-FDB0-30C9-72CB-86A7BB4BEF19}"/>
          </ac:picMkLst>
        </pc:picChg>
      </pc:sldChg>
      <pc:sldChg chg="addSp delSp modSp new mod setBg setClrOvrMap">
        <pc:chgData name="Shahzaib Asim" userId="e0f69d7e-af99-44cb-9f93-0ba15458c234" providerId="ADAL" clId="{77CD72D4-CDBE-4E32-916F-0C544080F2BA}" dt="2026-02-05T14:39:45.189" v="481" actId="6549"/>
        <pc:sldMkLst>
          <pc:docMk/>
          <pc:sldMk cId="563776422" sldId="264"/>
        </pc:sldMkLst>
        <pc:spChg chg="mod">
          <ac:chgData name="Shahzaib Asim" userId="e0f69d7e-af99-44cb-9f93-0ba15458c234" providerId="ADAL" clId="{77CD72D4-CDBE-4E32-916F-0C544080F2BA}" dt="2026-02-05T14:29:40.908" v="447" actId="26606"/>
          <ac:spMkLst>
            <pc:docMk/>
            <pc:sldMk cId="563776422" sldId="264"/>
            <ac:spMk id="2" creationId="{862A20A1-4704-72EE-B561-99C0DB73D0B5}"/>
          </ac:spMkLst>
        </pc:spChg>
        <pc:spChg chg="mod">
          <ac:chgData name="Shahzaib Asim" userId="e0f69d7e-af99-44cb-9f93-0ba15458c234" providerId="ADAL" clId="{77CD72D4-CDBE-4E32-916F-0C544080F2BA}" dt="2026-02-05T14:29:40.908" v="447" actId="26606"/>
          <ac:spMkLst>
            <pc:docMk/>
            <pc:sldMk cId="563776422" sldId="264"/>
            <ac:spMk id="3" creationId="{06C2D0C5-75C0-AED4-908B-8947E7BE026C}"/>
          </ac:spMkLst>
        </pc:spChg>
        <pc:spChg chg="add">
          <ac:chgData name="Shahzaib Asim" userId="e0f69d7e-af99-44cb-9f93-0ba15458c234" providerId="ADAL" clId="{77CD72D4-CDBE-4E32-916F-0C544080F2BA}" dt="2026-02-05T14:29:40.908" v="447" actId="26606"/>
          <ac:spMkLst>
            <pc:docMk/>
            <pc:sldMk cId="563776422" sldId="264"/>
            <ac:spMk id="14" creationId="{9228552E-C8B1-4A80-8448-0787CE0FC704}"/>
          </ac:spMkLst>
        </pc:spChg>
        <pc:picChg chg="add mod ord">
          <ac:chgData name="Shahzaib Asim" userId="e0f69d7e-af99-44cb-9f93-0ba15458c234" providerId="ADAL" clId="{77CD72D4-CDBE-4E32-916F-0C544080F2BA}" dt="2026-02-05T14:30:10.978" v="451" actId="1076"/>
          <ac:picMkLst>
            <pc:docMk/>
            <pc:sldMk cId="563776422" sldId="264"/>
            <ac:picMk id="4" creationId="{9EAEC7CB-C2A1-1E78-6F74-8E88BD9469E3}"/>
          </ac:picMkLst>
        </pc:picChg>
      </pc:sldChg>
      <pc:sldChg chg="addSp modSp new mod setBg setClrOvrMap">
        <pc:chgData name="Shahzaib Asim" userId="e0f69d7e-af99-44cb-9f93-0ba15458c234" providerId="ADAL" clId="{77CD72D4-CDBE-4E32-916F-0C544080F2BA}" dt="2026-02-05T14:39:44.794" v="479" actId="20577"/>
        <pc:sldMkLst>
          <pc:docMk/>
          <pc:sldMk cId="783001441" sldId="265"/>
        </pc:sldMkLst>
        <pc:spChg chg="mod">
          <ac:chgData name="Shahzaib Asim" userId="e0f69d7e-af99-44cb-9f93-0ba15458c234" providerId="ADAL" clId="{77CD72D4-CDBE-4E32-916F-0C544080F2BA}" dt="2026-02-05T14:30:19.345" v="453" actId="26606"/>
          <ac:spMkLst>
            <pc:docMk/>
            <pc:sldMk cId="783001441" sldId="265"/>
            <ac:spMk id="2" creationId="{780C0AE1-4515-3EA6-66AB-A1FD364F4803}"/>
          </ac:spMkLst>
        </pc:spChg>
        <pc:spChg chg="mod">
          <ac:chgData name="Shahzaib Asim" userId="e0f69d7e-af99-44cb-9f93-0ba15458c234" providerId="ADAL" clId="{77CD72D4-CDBE-4E32-916F-0C544080F2BA}" dt="2026-02-05T14:30:19.345" v="453" actId="26606"/>
          <ac:spMkLst>
            <pc:docMk/>
            <pc:sldMk cId="783001441" sldId="265"/>
            <ac:spMk id="3" creationId="{28517135-EA2D-5617-BFA7-AB976D3730AC}"/>
          </ac:spMkLst>
        </pc:spChg>
        <pc:spChg chg="add">
          <ac:chgData name="Shahzaib Asim" userId="e0f69d7e-af99-44cb-9f93-0ba15458c234" providerId="ADAL" clId="{77CD72D4-CDBE-4E32-916F-0C544080F2BA}" dt="2026-02-05T14:30:19.345" v="453" actId="26606"/>
          <ac:spMkLst>
            <pc:docMk/>
            <pc:sldMk cId="783001441" sldId="265"/>
            <ac:spMk id="9" creationId="{9228552E-C8B1-4A80-8448-0787CE0FC704}"/>
          </ac:spMkLst>
        </pc:spChg>
        <pc:picChg chg="add mod ord">
          <ac:chgData name="Shahzaib Asim" userId="e0f69d7e-af99-44cb-9f93-0ba15458c234" providerId="ADAL" clId="{77CD72D4-CDBE-4E32-916F-0C544080F2BA}" dt="2026-02-05T14:30:19.345" v="453" actId="26606"/>
          <ac:picMkLst>
            <pc:docMk/>
            <pc:sldMk cId="783001441" sldId="265"/>
            <ac:picMk id="4" creationId="{E6FABE2C-43BD-52AD-4E3D-C8DE2F7BB8FC}"/>
          </ac:picMkLst>
        </pc:picChg>
      </pc:sldChg>
      <pc:sldChg chg="modSp new mod">
        <pc:chgData name="Shahzaib Asim" userId="e0f69d7e-af99-44cb-9f93-0ba15458c234" providerId="ADAL" clId="{77CD72D4-CDBE-4E32-916F-0C544080F2BA}" dt="2026-02-05T14:39:44.415" v="477" actId="20577"/>
        <pc:sldMkLst>
          <pc:docMk/>
          <pc:sldMk cId="2392635598" sldId="266"/>
        </pc:sldMkLst>
      </pc:sldChg>
    </pc:docChg>
  </pc:docChgLst>
  <pc:docChgLst>
    <pc:chgData name="Shahzaib Asim" userId="e0f69d7e-af99-44cb-9f93-0ba15458c234" providerId="ADAL" clId="{4E65FE37-4256-433C-BBA5-7C8CE6162DF0}"/>
    <pc:docChg chg="modSld sldOrd">
      <pc:chgData name="Shahzaib Asim" userId="e0f69d7e-af99-44cb-9f93-0ba15458c234" providerId="ADAL" clId="{4E65FE37-4256-433C-BBA5-7C8CE6162DF0}" dt="2026-02-05T15:02:22.823" v="5"/>
      <pc:docMkLst>
        <pc:docMk/>
      </pc:docMkLst>
      <pc:sldChg chg="ord">
        <pc:chgData name="Shahzaib Asim" userId="e0f69d7e-af99-44cb-9f93-0ba15458c234" providerId="ADAL" clId="{4E65FE37-4256-433C-BBA5-7C8CE6162DF0}" dt="2026-02-05T15:02:22.823" v="5"/>
        <pc:sldMkLst>
          <pc:docMk/>
          <pc:sldMk cId="1508508406" sldId="257"/>
        </pc:sldMkLst>
      </pc:sldChg>
      <pc:sldChg chg="ord">
        <pc:chgData name="Shahzaib Asim" userId="e0f69d7e-af99-44cb-9f93-0ba15458c234" providerId="ADAL" clId="{4E65FE37-4256-433C-BBA5-7C8CE6162DF0}" dt="2026-02-05T15:02:14.754" v="1"/>
        <pc:sldMkLst>
          <pc:docMk/>
          <pc:sldMk cId="2392635598" sldId="266"/>
        </pc:sldMkLst>
      </pc:sldChg>
    </pc:docChg>
  </pc:docChgLst>
  <pc:docChgLst>
    <pc:chgData name="Shahzaib Asim" userId="e0f69d7e-af99-44cb-9f93-0ba15458c234" providerId="ADAL" clId="{D45C968B-99ED-4A67-9BB5-D4460EA3DEF6}"/>
    <pc:docChg chg="undo custSel addSld delSld modSld">
      <pc:chgData name="Shahzaib Asim" userId="e0f69d7e-af99-44cb-9f93-0ba15458c234" providerId="ADAL" clId="{D45C968B-99ED-4A67-9BB5-D4460EA3DEF6}" dt="2026-02-12T14:14:21.196" v="10" actId="13926"/>
      <pc:docMkLst>
        <pc:docMk/>
      </pc:docMkLst>
      <pc:sldChg chg="add del">
        <pc:chgData name="Shahzaib Asim" userId="e0f69d7e-af99-44cb-9f93-0ba15458c234" providerId="ADAL" clId="{D45C968B-99ED-4A67-9BB5-D4460EA3DEF6}" dt="2026-02-12T14:14:19.997" v="7" actId="47"/>
        <pc:sldMkLst>
          <pc:docMk/>
          <pc:sldMk cId="2607569952" sldId="258"/>
        </pc:sldMkLst>
      </pc:sldChg>
      <pc:sldChg chg="add del">
        <pc:chgData name="Shahzaib Asim" userId="e0f69d7e-af99-44cb-9f93-0ba15458c234" providerId="ADAL" clId="{D45C968B-99ED-4A67-9BB5-D4460EA3DEF6}" dt="2026-02-12T14:14:19.696" v="6" actId="47"/>
        <pc:sldMkLst>
          <pc:docMk/>
          <pc:sldMk cId="2035059733" sldId="259"/>
        </pc:sldMkLst>
      </pc:sldChg>
      <pc:sldChg chg="add del">
        <pc:chgData name="Shahzaib Asim" userId="e0f69d7e-af99-44cb-9f93-0ba15458c234" providerId="ADAL" clId="{D45C968B-99ED-4A67-9BB5-D4460EA3DEF6}" dt="2026-02-12T14:14:20.550" v="8" actId="47"/>
        <pc:sldMkLst>
          <pc:docMk/>
          <pc:sldMk cId="801037023" sldId="261"/>
        </pc:sldMkLst>
      </pc:sldChg>
      <pc:sldChg chg="modSp mod">
        <pc:chgData name="Shahzaib Asim" userId="e0f69d7e-af99-44cb-9f93-0ba15458c234" providerId="ADAL" clId="{D45C968B-99ED-4A67-9BB5-D4460EA3DEF6}" dt="2026-02-12T14:14:21.196" v="10" actId="13926"/>
        <pc:sldMkLst>
          <pc:docMk/>
          <pc:sldMk cId="3281212567" sldId="262"/>
        </pc:sldMkLst>
        <pc:graphicFrameChg chg="mod modGraphic">
          <ac:chgData name="Shahzaib Asim" userId="e0f69d7e-af99-44cb-9f93-0ba15458c234" providerId="ADAL" clId="{D45C968B-99ED-4A67-9BB5-D4460EA3DEF6}" dt="2026-02-12T14:14:21.196" v="10" actId="13926"/>
          <ac:graphicFrameMkLst>
            <pc:docMk/>
            <pc:sldMk cId="3281212567" sldId="262"/>
            <ac:graphicFrameMk id="10" creationId="{D9F1C147-01DC-6E6C-B65E-1596A6F06C6A}"/>
          </ac:graphicFrameMkLst>
        </pc:graphicFrameChg>
      </pc:sldChg>
      <pc:sldChg chg="add del">
        <pc:chgData name="Shahzaib Asim" userId="e0f69d7e-af99-44cb-9f93-0ba15458c234" providerId="ADAL" clId="{D45C968B-99ED-4A67-9BB5-D4460EA3DEF6}" dt="2026-02-12T14:14:20.818" v="9" actId="47"/>
        <pc:sldMkLst>
          <pc:docMk/>
          <pc:sldMk cId="2392635598" sldId="266"/>
        </pc:sldMkLst>
      </pc:sldChg>
    </pc:docChg>
  </pc:docChgLst>
  <pc:docChgLst>
    <pc:chgData name="Shahzaib Asim" userId="e0f69d7e-af99-44cb-9f93-0ba15458c234" providerId="ADAL" clId="{EB3E40A8-494C-4F33-B78E-05A189EEE26A}"/>
    <pc:docChg chg="modSld sldOrd">
      <pc:chgData name="Shahzaib Asim" userId="e0f69d7e-af99-44cb-9f93-0ba15458c234" providerId="ADAL" clId="{EB3E40A8-494C-4F33-B78E-05A189EEE26A}" dt="2026-02-09T15:25:39.501" v="3"/>
      <pc:docMkLst>
        <pc:docMk/>
      </pc:docMkLst>
      <pc:sldChg chg="ord">
        <pc:chgData name="Shahzaib Asim" userId="e0f69d7e-af99-44cb-9f93-0ba15458c234" providerId="ADAL" clId="{EB3E40A8-494C-4F33-B78E-05A189EEE26A}" dt="2026-02-09T15:25:39.501" v="3"/>
        <pc:sldMkLst>
          <pc:docMk/>
          <pc:sldMk cId="1731762294" sldId="256"/>
        </pc:sldMkLst>
      </pc:sldChg>
      <pc:sldChg chg="ord">
        <pc:chgData name="Shahzaib Asim" userId="e0f69d7e-af99-44cb-9f93-0ba15458c234" providerId="ADAL" clId="{EB3E40A8-494C-4F33-B78E-05A189EEE26A}" dt="2026-02-09T15:25:34.430" v="1"/>
        <pc:sldMkLst>
          <pc:docMk/>
          <pc:sldMk cId="3281212567" sldId="262"/>
        </pc:sldMkLst>
      </pc:sldChg>
    </pc:docChg>
  </pc:docChgLst>
  <pc:docChgLst>
    <pc:chgData name="Shahzaib Asim" userId="S::s2312202@leyton.ac.uk::e0f69d7e-af99-44cb-9f93-0ba15458c234" providerId="AD" clId="Web-{AD243315-A44A-3432-623F-4B49329782D9}"/>
    <pc:docChg chg="addSld modSld">
      <pc:chgData name="Shahzaib Asim" userId="S::s2312202@leyton.ac.uk::e0f69d7e-af99-44cb-9f93-0ba15458c234" providerId="AD" clId="Web-{AD243315-A44A-3432-623F-4B49329782D9}" dt="2026-01-22T14:17:28.588" v="34" actId="20577"/>
      <pc:docMkLst>
        <pc:docMk/>
      </pc:docMkLst>
      <pc:sldChg chg="addSp delSp modSp">
        <pc:chgData name="Shahzaib Asim" userId="S::s2312202@leyton.ac.uk::e0f69d7e-af99-44cb-9f93-0ba15458c234" providerId="AD" clId="Web-{AD243315-A44A-3432-623F-4B49329782D9}" dt="2026-01-22T14:09:36.611" v="28" actId="20577"/>
        <pc:sldMkLst>
          <pc:docMk/>
          <pc:sldMk cId="2607569952" sldId="258"/>
        </pc:sldMkLst>
        <pc:spChg chg="mod">
          <ac:chgData name="Shahzaib Asim" userId="S::s2312202@leyton.ac.uk::e0f69d7e-af99-44cb-9f93-0ba15458c234" providerId="AD" clId="Web-{AD243315-A44A-3432-623F-4B49329782D9}" dt="2026-01-22T14:09:36.611" v="28" actId="20577"/>
          <ac:spMkLst>
            <pc:docMk/>
            <pc:sldMk cId="2607569952" sldId="258"/>
            <ac:spMk id="3" creationId="{943C825F-818B-33D4-40A9-E63ACF8E2541}"/>
          </ac:spMkLst>
        </pc:spChg>
      </pc:sldChg>
      <pc:sldChg chg="modSp">
        <pc:chgData name="Shahzaib Asim" userId="S::s2312202@leyton.ac.uk::e0f69d7e-af99-44cb-9f93-0ba15458c234" providerId="AD" clId="Web-{AD243315-A44A-3432-623F-4B49329782D9}" dt="2026-01-22T14:14:17.214" v="31" actId="20577"/>
        <pc:sldMkLst>
          <pc:docMk/>
          <pc:sldMk cId="2035059733" sldId="259"/>
        </pc:sldMkLst>
        <pc:spChg chg="mod">
          <ac:chgData name="Shahzaib Asim" userId="S::s2312202@leyton.ac.uk::e0f69d7e-af99-44cb-9f93-0ba15458c234" providerId="AD" clId="Web-{AD243315-A44A-3432-623F-4B49329782D9}" dt="2026-01-22T14:14:17.214" v="31" actId="20577"/>
          <ac:spMkLst>
            <pc:docMk/>
            <pc:sldMk cId="2035059733" sldId="259"/>
            <ac:spMk id="3" creationId="{31082B1C-FCFE-EA7B-EB3D-AD744FC08E64}"/>
          </ac:spMkLst>
        </pc:spChg>
      </pc:sldChg>
      <pc:sldChg chg="modSp new">
        <pc:chgData name="Shahzaib Asim" userId="S::s2312202@leyton.ac.uk::e0f69d7e-af99-44cb-9f93-0ba15458c234" providerId="AD" clId="Web-{AD243315-A44A-3432-623F-4B49329782D9}" dt="2026-01-22T14:17:28.588" v="34" actId="20577"/>
        <pc:sldMkLst>
          <pc:docMk/>
          <pc:sldMk cId="801037023" sldId="261"/>
        </pc:sldMkLst>
        <pc:spChg chg="mod">
          <ac:chgData name="Shahzaib Asim" userId="S::s2312202@leyton.ac.uk::e0f69d7e-af99-44cb-9f93-0ba15458c234" providerId="AD" clId="Web-{AD243315-A44A-3432-623F-4B49329782D9}" dt="2026-01-22T14:17:28.588" v="34" actId="20577"/>
          <ac:spMkLst>
            <pc:docMk/>
            <pc:sldMk cId="801037023" sldId="261"/>
            <ac:spMk id="2" creationId="{70A53CD0-CDAC-2BB8-5C7A-06477F386574}"/>
          </ac:spMkLst>
        </pc:spChg>
      </pc:sldChg>
    </pc:docChg>
  </pc:docChgLst>
  <pc:docChgLst>
    <pc:chgData name="Shahzaib Asim" userId="S::s2312202@leyton.ac.uk::e0f69d7e-af99-44cb-9f93-0ba15458c234" providerId="AD" clId="Web-{80484FA1-0518-3289-6B21-EF5DFBA2EA5B}"/>
    <pc:docChg chg="addSld modSld">
      <pc:chgData name="Shahzaib Asim" userId="S::s2312202@leyton.ac.uk::e0f69d7e-af99-44cb-9f93-0ba15458c234" providerId="AD" clId="Web-{80484FA1-0518-3289-6B21-EF5DFBA2EA5B}" dt="2026-01-29T14:43:22.216" v="463"/>
      <pc:docMkLst>
        <pc:docMk/>
      </pc:docMkLst>
      <pc:sldChg chg="addSp delSp modSp mod setBg setClrOvrMap">
        <pc:chgData name="Shahzaib Asim" userId="S::s2312202@leyton.ac.uk::e0f69d7e-af99-44cb-9f93-0ba15458c234" providerId="AD" clId="Web-{80484FA1-0518-3289-6B21-EF5DFBA2EA5B}" dt="2026-01-29T14:43:22.216" v="463"/>
        <pc:sldMkLst>
          <pc:docMk/>
          <pc:sldMk cId="1731762294" sldId="256"/>
        </pc:sldMkLst>
        <pc:spChg chg="mod">
          <ac:chgData name="Shahzaib Asim" userId="S::s2312202@leyton.ac.uk::e0f69d7e-af99-44cb-9f93-0ba15458c234" providerId="AD" clId="Web-{80484FA1-0518-3289-6B21-EF5DFBA2EA5B}" dt="2026-01-29T14:43:22.216" v="463"/>
          <ac:spMkLst>
            <pc:docMk/>
            <pc:sldMk cId="1731762294" sldId="256"/>
            <ac:spMk id="2" creationId="{58E02FFD-573F-6AB4-D213-3EF6219C0DCC}"/>
          </ac:spMkLst>
        </pc:spChg>
        <pc:spChg chg="mod">
          <ac:chgData name="Shahzaib Asim" userId="S::s2312202@leyton.ac.uk::e0f69d7e-af99-44cb-9f93-0ba15458c234" providerId="AD" clId="Web-{80484FA1-0518-3289-6B21-EF5DFBA2EA5B}" dt="2026-01-29T14:43:22.216" v="463"/>
          <ac:spMkLst>
            <pc:docMk/>
            <pc:sldMk cId="1731762294" sldId="256"/>
            <ac:spMk id="3" creationId="{A7A44474-6ADA-DEC9-AD6C-488592A9A096}"/>
          </ac:spMkLst>
        </pc:spChg>
        <pc:spChg chg="add">
          <ac:chgData name="Shahzaib Asim" userId="S::s2312202@leyton.ac.uk::e0f69d7e-af99-44cb-9f93-0ba15458c234" providerId="AD" clId="Web-{80484FA1-0518-3289-6B21-EF5DFBA2EA5B}" dt="2026-01-29T14:43:22.216" v="463"/>
          <ac:spMkLst>
            <pc:docMk/>
            <pc:sldMk cId="1731762294" sldId="256"/>
            <ac:spMk id="57" creationId="{FA69AAE0-49D5-4C8B-8BA2-55898C00E05E}"/>
          </ac:spMkLst>
        </pc:spChg>
        <pc:picChg chg="add mod ord">
          <ac:chgData name="Shahzaib Asim" userId="S::s2312202@leyton.ac.uk::e0f69d7e-af99-44cb-9f93-0ba15458c234" providerId="AD" clId="Web-{80484FA1-0518-3289-6B21-EF5DFBA2EA5B}" dt="2026-01-29T14:43:22.216" v="463"/>
          <ac:picMkLst>
            <pc:docMk/>
            <pc:sldMk cId="1731762294" sldId="256"/>
            <ac:picMk id="4" creationId="{40D6553E-772C-5D4D-8451-E2584907D4B6}"/>
          </ac:picMkLst>
        </pc:picChg>
        <pc:picChg chg="add mod ord">
          <ac:chgData name="Shahzaib Asim" userId="S::s2312202@leyton.ac.uk::e0f69d7e-af99-44cb-9f93-0ba15458c234" providerId="AD" clId="Web-{80484FA1-0518-3289-6B21-EF5DFBA2EA5B}" dt="2026-01-29T14:43:22.216" v="463"/>
          <ac:picMkLst>
            <pc:docMk/>
            <pc:sldMk cId="1731762294" sldId="256"/>
            <ac:picMk id="6" creationId="{58327B80-6AF6-1687-B543-BF4A6C16FFEE}"/>
          </ac:picMkLst>
        </pc:picChg>
      </pc:sldChg>
      <pc:sldChg chg="addSp modSp mod setBg">
        <pc:chgData name="Shahzaib Asim" userId="S::s2312202@leyton.ac.uk::e0f69d7e-af99-44cb-9f93-0ba15458c234" providerId="AD" clId="Web-{80484FA1-0518-3289-6B21-EF5DFBA2EA5B}" dt="2026-01-29T13:59:02.030" v="403"/>
        <pc:sldMkLst>
          <pc:docMk/>
          <pc:sldMk cId="1508508406" sldId="257"/>
        </pc:sldMkLst>
        <pc:spChg chg="mod">
          <ac:chgData name="Shahzaib Asim" userId="S::s2312202@leyton.ac.uk::e0f69d7e-af99-44cb-9f93-0ba15458c234" providerId="AD" clId="Web-{80484FA1-0518-3289-6B21-EF5DFBA2EA5B}" dt="2026-01-29T13:59:02.030" v="403"/>
          <ac:spMkLst>
            <pc:docMk/>
            <pc:sldMk cId="1508508406" sldId="257"/>
            <ac:spMk id="2" creationId="{27F01D53-6821-0D94-D1D8-F1D3032631E6}"/>
          </ac:spMkLst>
        </pc:spChg>
        <pc:spChg chg="mod">
          <ac:chgData name="Shahzaib Asim" userId="S::s2312202@leyton.ac.uk::e0f69d7e-af99-44cb-9f93-0ba15458c234" providerId="AD" clId="Web-{80484FA1-0518-3289-6B21-EF5DFBA2EA5B}" dt="2026-01-29T13:59:02.030" v="403"/>
          <ac:spMkLst>
            <pc:docMk/>
            <pc:sldMk cId="1508508406" sldId="257"/>
            <ac:spMk id="3" creationId="{F98546D5-8597-1717-B07B-2E4ACE16B62E}"/>
          </ac:spMkLst>
        </pc:spChg>
        <pc:picChg chg="add mod">
          <ac:chgData name="Shahzaib Asim" userId="S::s2312202@leyton.ac.uk::e0f69d7e-af99-44cb-9f93-0ba15458c234" providerId="AD" clId="Web-{80484FA1-0518-3289-6B21-EF5DFBA2EA5B}" dt="2026-01-29T13:59:02.030" v="403"/>
          <ac:picMkLst>
            <pc:docMk/>
            <pc:sldMk cId="1508508406" sldId="257"/>
            <ac:picMk id="5" creationId="{FDF46BD9-B368-6165-24EC-A22721FF3344}"/>
          </ac:picMkLst>
        </pc:picChg>
      </pc:sldChg>
      <pc:sldChg chg="addSp delSp modSp new mod setBg">
        <pc:chgData name="Shahzaib Asim" userId="S::s2312202@leyton.ac.uk::e0f69d7e-af99-44cb-9f93-0ba15458c234" providerId="AD" clId="Web-{80484FA1-0518-3289-6B21-EF5DFBA2EA5B}" dt="2026-01-29T14:02:40.776" v="461"/>
        <pc:sldMkLst>
          <pc:docMk/>
          <pc:sldMk cId="3281212567" sldId="262"/>
        </pc:sldMkLst>
        <pc:spChg chg="add">
          <ac:chgData name="Shahzaib Asim" userId="S::s2312202@leyton.ac.uk::e0f69d7e-af99-44cb-9f93-0ba15458c234" providerId="AD" clId="Web-{80484FA1-0518-3289-6B21-EF5DFBA2EA5B}" dt="2026-01-29T13:47:58.016" v="66"/>
          <ac:spMkLst>
            <pc:docMk/>
            <pc:sldMk cId="3281212567" sldId="262"/>
            <ac:spMk id="50" creationId="{8181FC64-B306-4821-98E2-780662EFC486}"/>
          </ac:spMkLst>
        </pc:spChg>
        <pc:spChg chg="add">
          <ac:chgData name="Shahzaib Asim" userId="S::s2312202@leyton.ac.uk::e0f69d7e-af99-44cb-9f93-0ba15458c234" providerId="AD" clId="Web-{80484FA1-0518-3289-6B21-EF5DFBA2EA5B}" dt="2026-01-29T13:47:58.016" v="66"/>
          <ac:spMkLst>
            <pc:docMk/>
            <pc:sldMk cId="3281212567" sldId="262"/>
            <ac:spMk id="51" creationId="{5871FC61-DD4E-47D4-81FD-8A7E7D12B371}"/>
          </ac:spMkLst>
        </pc:spChg>
        <pc:spChg chg="add">
          <ac:chgData name="Shahzaib Asim" userId="S::s2312202@leyton.ac.uk::e0f69d7e-af99-44cb-9f93-0ba15458c234" providerId="AD" clId="Web-{80484FA1-0518-3289-6B21-EF5DFBA2EA5B}" dt="2026-01-29T13:47:58.016" v="66"/>
          <ac:spMkLst>
            <pc:docMk/>
            <pc:sldMk cId="3281212567" sldId="262"/>
            <ac:spMk id="52" creationId="{F9EC3F91-A75C-4F74-867E-E4C28C13546B}"/>
          </ac:spMkLst>
        </pc:spChg>
        <pc:spChg chg="add">
          <ac:chgData name="Shahzaib Asim" userId="S::s2312202@leyton.ac.uk::e0f69d7e-af99-44cb-9f93-0ba15458c234" providerId="AD" clId="Web-{80484FA1-0518-3289-6B21-EF5DFBA2EA5B}" dt="2026-01-29T13:47:58.016" v="66"/>
          <ac:spMkLst>
            <pc:docMk/>
            <pc:sldMk cId="3281212567" sldId="262"/>
            <ac:spMk id="53" creationId="{829A1E2C-5AC8-40FC-99E9-832069D39792}"/>
          </ac:spMkLst>
        </pc:spChg>
        <pc:graphicFrameChg chg="mod ord modGraphic">
          <ac:chgData name="Shahzaib Asim" userId="S::s2312202@leyton.ac.uk::e0f69d7e-af99-44cb-9f93-0ba15458c234" providerId="AD" clId="Web-{80484FA1-0518-3289-6B21-EF5DFBA2EA5B}" dt="2026-01-29T14:02:40.776" v="461"/>
          <ac:graphicFrameMkLst>
            <pc:docMk/>
            <pc:sldMk cId="3281212567" sldId="262"/>
            <ac:graphicFrameMk id="10" creationId="{D9F1C147-01DC-6E6C-B65E-1596A6F06C6A}"/>
          </ac:graphicFrameMkLst>
        </pc:graphicFrameChg>
        <pc:picChg chg="add mod ord">
          <ac:chgData name="Shahzaib Asim" userId="S::s2312202@leyton.ac.uk::e0f69d7e-af99-44cb-9f93-0ba15458c234" providerId="AD" clId="Web-{80484FA1-0518-3289-6B21-EF5DFBA2EA5B}" dt="2026-01-29T13:47:58.016" v="66"/>
          <ac:picMkLst>
            <pc:docMk/>
            <pc:sldMk cId="3281212567" sldId="262"/>
            <ac:picMk id="6" creationId="{9ADEAA78-4743-092B-7BF8-0988A7393B21}"/>
          </ac:picMkLst>
        </pc:picChg>
      </pc:sldChg>
    </pc:docChg>
  </pc:docChgLst>
  <pc:docChgLst>
    <pc:chgData name="Shahzaib Asim" userId="e0f69d7e-af99-44cb-9f93-0ba15458c234" providerId="ADAL" clId="{663B5DEE-8C33-474D-8C02-773507032FAB}"/>
    <pc:docChg chg="custSel addSld modSld">
      <pc:chgData name="Shahzaib Asim" userId="e0f69d7e-af99-44cb-9f93-0ba15458c234" providerId="ADAL" clId="{663B5DEE-8C33-474D-8C02-773507032FAB}" dt="2026-01-15T14:40:45.348" v="153" actId="680"/>
      <pc:docMkLst>
        <pc:docMk/>
      </pc:docMkLst>
      <pc:sldChg chg="modSp mod">
        <pc:chgData name="Shahzaib Asim" userId="e0f69d7e-af99-44cb-9f93-0ba15458c234" providerId="ADAL" clId="{663B5DEE-8C33-474D-8C02-773507032FAB}" dt="2026-01-15T14:28:18.001" v="152" actId="313"/>
        <pc:sldMkLst>
          <pc:docMk/>
          <pc:sldMk cId="2035059733" sldId="259"/>
        </pc:sldMkLst>
        <pc:spChg chg="mod">
          <ac:chgData name="Shahzaib Asim" userId="e0f69d7e-af99-44cb-9f93-0ba15458c234" providerId="ADAL" clId="{663B5DEE-8C33-474D-8C02-773507032FAB}" dt="2026-01-15T14:28:18.001" v="152" actId="313"/>
          <ac:spMkLst>
            <pc:docMk/>
            <pc:sldMk cId="2035059733" sldId="259"/>
            <ac:spMk id="3" creationId="{31082B1C-FCFE-EA7B-EB3D-AD744FC08E64}"/>
          </ac:spMkLst>
        </pc:spChg>
      </pc:sldChg>
      <pc:sldChg chg="new">
        <pc:chgData name="Shahzaib Asim" userId="e0f69d7e-af99-44cb-9f93-0ba15458c234" providerId="ADAL" clId="{663B5DEE-8C33-474D-8C02-773507032FAB}" dt="2026-01-15T14:40:45.348" v="153" actId="680"/>
        <pc:sldMkLst>
          <pc:docMk/>
          <pc:sldMk cId="4110627365" sldId="26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4048B60-4AD1-CE01-F08A-B75F484A0A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F36975D-0C6D-6FBE-3971-A0653D02025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40BD57-D990-49B8-9C3E-587421320C11}" type="datetime1">
              <a:rPr lang="en-GB" smtClean="0"/>
              <a:t>12/02/2026</a:t>
            </a:fld>
            <a:endParaRPr lang="en-GB"/>
          </a:p>
        </p:txBody>
      </p:sp>
      <p:sp>
        <p:nvSpPr>
          <p:cNvPr id="4" name="Footer Placeholder 3">
            <a:extLst>
              <a:ext uri="{FF2B5EF4-FFF2-40B4-BE49-F238E27FC236}">
                <a16:creationId xmlns:a16="http://schemas.microsoft.com/office/drawing/2014/main" id="{8DA30F5B-639B-2360-A0D6-C39A5B9C5B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6926CAB-DF35-97B1-E8DD-51632653C7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0678BD-7251-4B18-94D5-2C6A0FCC91F8}" type="slidenum">
              <a:rPr lang="en-GB" smtClean="0"/>
              <a:t>‹#›</a:t>
            </a:fld>
            <a:endParaRPr lang="en-GB"/>
          </a:p>
        </p:txBody>
      </p:sp>
    </p:spTree>
    <p:extLst>
      <p:ext uri="{BB962C8B-B14F-4D97-AF65-F5344CB8AC3E}">
        <p14:creationId xmlns:p14="http://schemas.microsoft.com/office/powerpoint/2010/main" val="13144087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18C42-D520-43E9-9958-463866AB16A5}" type="datetime1">
              <a:rPr lang="en-GB" smtClean="0"/>
              <a:t>12/02/2026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B8ED4B-A42C-492A-A608-C4DE732D9963}" type="slidenum">
              <a:rPr lang="en-GB" smtClean="0"/>
              <a:t>‹#›</a:t>
            </a:fld>
            <a:endParaRPr lang="en-GB"/>
          </a:p>
        </p:txBody>
      </p:sp>
    </p:spTree>
    <p:extLst>
      <p:ext uri="{BB962C8B-B14F-4D97-AF65-F5344CB8AC3E}">
        <p14:creationId xmlns:p14="http://schemas.microsoft.com/office/powerpoint/2010/main" val="382716129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B0BDB-5E09-FF67-F207-15D2E9C594A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A8ECEBB-78F3-2376-5AE2-BE3A27D943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7A23EB2-3CEC-19B3-4ED6-76FCD1BE5B3F}"/>
              </a:ext>
            </a:extLst>
          </p:cNvPr>
          <p:cNvSpPr>
            <a:spLocks noGrp="1"/>
          </p:cNvSpPr>
          <p:nvPr>
            <p:ph type="dt" sz="half" idx="10"/>
          </p:nvPr>
        </p:nvSpPr>
        <p:spPr/>
        <p:txBody>
          <a:bodyPr/>
          <a:lstStyle/>
          <a:p>
            <a:fld id="{2DDE8B90-B88B-4432-9254-AF57A47FAFC7}" type="datetime1">
              <a:rPr lang="en-GB" smtClean="0"/>
              <a:t>12/02/2026</a:t>
            </a:fld>
            <a:endParaRPr lang="en-GB"/>
          </a:p>
        </p:txBody>
      </p:sp>
      <p:sp>
        <p:nvSpPr>
          <p:cNvPr id="5" name="Footer Placeholder 4">
            <a:extLst>
              <a:ext uri="{FF2B5EF4-FFF2-40B4-BE49-F238E27FC236}">
                <a16:creationId xmlns:a16="http://schemas.microsoft.com/office/drawing/2014/main" id="{2A141831-73E1-88BC-91C0-49F0F60C33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67BF00-7AD1-F41C-6BAD-E064C51A9BEC}"/>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2148278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F751-50F4-AC0E-3D15-1C7C1C2A6D3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DDC1F37-CBFF-7A58-E1CD-E18D38F03FF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6685F4D-BEC9-5358-1D1D-F283281E70F6}"/>
              </a:ext>
            </a:extLst>
          </p:cNvPr>
          <p:cNvSpPr>
            <a:spLocks noGrp="1"/>
          </p:cNvSpPr>
          <p:nvPr>
            <p:ph type="dt" sz="half" idx="10"/>
          </p:nvPr>
        </p:nvSpPr>
        <p:spPr/>
        <p:txBody>
          <a:bodyPr/>
          <a:lstStyle/>
          <a:p>
            <a:fld id="{01FE3192-07F5-4684-93A9-1D34F17936B5}" type="datetime1">
              <a:rPr lang="en-GB" smtClean="0"/>
              <a:t>12/02/2026</a:t>
            </a:fld>
            <a:endParaRPr lang="en-GB"/>
          </a:p>
        </p:txBody>
      </p:sp>
      <p:sp>
        <p:nvSpPr>
          <p:cNvPr id="5" name="Footer Placeholder 4">
            <a:extLst>
              <a:ext uri="{FF2B5EF4-FFF2-40B4-BE49-F238E27FC236}">
                <a16:creationId xmlns:a16="http://schemas.microsoft.com/office/drawing/2014/main" id="{15D88F48-BEC4-E5D8-0305-193DF4A3FB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0CD7DD-D35E-7116-E6B2-88ACD880FEB0}"/>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2079593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2E55A-DB44-4934-C4EE-16B40D1F310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7DF2521-9DE5-3181-B329-F54934579C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51CB264-5E70-9799-5405-6CFC1CEBAEB7}"/>
              </a:ext>
            </a:extLst>
          </p:cNvPr>
          <p:cNvSpPr>
            <a:spLocks noGrp="1"/>
          </p:cNvSpPr>
          <p:nvPr>
            <p:ph type="dt" sz="half" idx="10"/>
          </p:nvPr>
        </p:nvSpPr>
        <p:spPr/>
        <p:txBody>
          <a:bodyPr/>
          <a:lstStyle/>
          <a:p>
            <a:fld id="{E9530022-4032-4F44-9861-15ACB34947D2}" type="datetime1">
              <a:rPr lang="en-GB" smtClean="0"/>
              <a:t>12/02/2026</a:t>
            </a:fld>
            <a:endParaRPr lang="en-GB"/>
          </a:p>
        </p:txBody>
      </p:sp>
      <p:sp>
        <p:nvSpPr>
          <p:cNvPr id="5" name="Footer Placeholder 4">
            <a:extLst>
              <a:ext uri="{FF2B5EF4-FFF2-40B4-BE49-F238E27FC236}">
                <a16:creationId xmlns:a16="http://schemas.microsoft.com/office/drawing/2014/main" id="{EB163BEC-6F5F-B78F-E093-CD43D93ED9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028D70-BCCE-1B65-6883-B910369144D4}"/>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2510410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FD8B8-516B-AD95-9032-F97D8A1AE2F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3E28780-9AE4-5A90-9823-E97C5987556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357E6E3-3EC2-00DB-C34D-E74D620C54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32E0B7C-9F01-1761-6E1B-3D6564D2CCD9}"/>
              </a:ext>
            </a:extLst>
          </p:cNvPr>
          <p:cNvSpPr>
            <a:spLocks noGrp="1"/>
          </p:cNvSpPr>
          <p:nvPr>
            <p:ph type="dt" sz="half" idx="10"/>
          </p:nvPr>
        </p:nvSpPr>
        <p:spPr/>
        <p:txBody>
          <a:bodyPr/>
          <a:lstStyle/>
          <a:p>
            <a:fld id="{FC6C2847-E135-4652-B5F8-746455ACC9D4}" type="datetime1">
              <a:rPr lang="en-GB" smtClean="0"/>
              <a:t>12/02/2026</a:t>
            </a:fld>
            <a:endParaRPr lang="en-GB"/>
          </a:p>
        </p:txBody>
      </p:sp>
      <p:sp>
        <p:nvSpPr>
          <p:cNvPr id="6" name="Footer Placeholder 5">
            <a:extLst>
              <a:ext uri="{FF2B5EF4-FFF2-40B4-BE49-F238E27FC236}">
                <a16:creationId xmlns:a16="http://schemas.microsoft.com/office/drawing/2014/main" id="{E079F68C-4BE9-E7E0-6CB6-27E9F03964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5948C2-CEEA-9A27-F38B-7CDE5182BEC0}"/>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872118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BD079-CFE5-55E1-5416-98D6445589A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3451A30-3579-E09C-CEB4-40CB82A5E4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1084157-205D-B3E7-0972-D589497D3A1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5ACC5DA-EB6D-6DFE-2CC9-C74281F82F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DF9BC3-C933-F93E-DF9A-2FE20756918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174E3AA-D548-3AB7-2DB9-7C29600DEED2}"/>
              </a:ext>
            </a:extLst>
          </p:cNvPr>
          <p:cNvSpPr>
            <a:spLocks noGrp="1"/>
          </p:cNvSpPr>
          <p:nvPr>
            <p:ph type="dt" sz="half" idx="10"/>
          </p:nvPr>
        </p:nvSpPr>
        <p:spPr/>
        <p:txBody>
          <a:bodyPr/>
          <a:lstStyle/>
          <a:p>
            <a:fld id="{77CAFA02-B126-4565-97FF-6B4883FDD76B}" type="datetime1">
              <a:rPr lang="en-GB" smtClean="0"/>
              <a:t>12/02/2026</a:t>
            </a:fld>
            <a:endParaRPr lang="en-GB"/>
          </a:p>
        </p:txBody>
      </p:sp>
      <p:sp>
        <p:nvSpPr>
          <p:cNvPr id="8" name="Footer Placeholder 7">
            <a:extLst>
              <a:ext uri="{FF2B5EF4-FFF2-40B4-BE49-F238E27FC236}">
                <a16:creationId xmlns:a16="http://schemas.microsoft.com/office/drawing/2014/main" id="{769F290B-8D10-A460-ED11-824A32918D3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BAA95C8-8047-A845-3F20-2E0D6E29A927}"/>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3706520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08B55-1BB4-33FA-ACC3-2684F9C626F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593208F-8F15-A881-A521-1ABA68EC5A25}"/>
              </a:ext>
            </a:extLst>
          </p:cNvPr>
          <p:cNvSpPr>
            <a:spLocks noGrp="1"/>
          </p:cNvSpPr>
          <p:nvPr>
            <p:ph type="dt" sz="half" idx="10"/>
          </p:nvPr>
        </p:nvSpPr>
        <p:spPr/>
        <p:txBody>
          <a:bodyPr/>
          <a:lstStyle/>
          <a:p>
            <a:fld id="{CBF74334-F52F-4072-ABF8-FB89FF2B8E35}" type="datetime1">
              <a:rPr lang="en-GB" smtClean="0"/>
              <a:t>12/02/2026</a:t>
            </a:fld>
            <a:endParaRPr lang="en-GB"/>
          </a:p>
        </p:txBody>
      </p:sp>
      <p:sp>
        <p:nvSpPr>
          <p:cNvPr id="4" name="Footer Placeholder 3">
            <a:extLst>
              <a:ext uri="{FF2B5EF4-FFF2-40B4-BE49-F238E27FC236}">
                <a16:creationId xmlns:a16="http://schemas.microsoft.com/office/drawing/2014/main" id="{F514B1AE-274B-72D4-B0F7-5D86F06F82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C6AE4BD-005C-8D42-CD32-FEB291F68ED6}"/>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959357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8867AB-30D1-4094-C3A7-5D8FAF67241E}"/>
              </a:ext>
            </a:extLst>
          </p:cNvPr>
          <p:cNvSpPr>
            <a:spLocks noGrp="1"/>
          </p:cNvSpPr>
          <p:nvPr>
            <p:ph type="dt" sz="half" idx="10"/>
          </p:nvPr>
        </p:nvSpPr>
        <p:spPr/>
        <p:txBody>
          <a:bodyPr/>
          <a:lstStyle/>
          <a:p>
            <a:fld id="{86E4A978-0F77-4E8E-B9CD-5B491E4ECEC7}" type="datetime1">
              <a:rPr lang="en-GB" smtClean="0"/>
              <a:t>12/02/2026</a:t>
            </a:fld>
            <a:endParaRPr lang="en-GB"/>
          </a:p>
        </p:txBody>
      </p:sp>
      <p:sp>
        <p:nvSpPr>
          <p:cNvPr id="3" name="Footer Placeholder 2">
            <a:extLst>
              <a:ext uri="{FF2B5EF4-FFF2-40B4-BE49-F238E27FC236}">
                <a16:creationId xmlns:a16="http://schemas.microsoft.com/office/drawing/2014/main" id="{AC0F1223-0FBF-05E7-857D-260847D9E04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97C09B-5CF0-2CE6-D5AF-0724EE1FBBE8}"/>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2364444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DC9F2-50E2-FBDB-3AA3-30F52CEA38A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1657D63-DDE3-2F0A-D1A0-192F533533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B3BEAD-4FB1-09E6-31AA-BFD345CFF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2C8218F-43DC-CCA6-B51D-03AE1D0EBEE7}"/>
              </a:ext>
            </a:extLst>
          </p:cNvPr>
          <p:cNvSpPr>
            <a:spLocks noGrp="1"/>
          </p:cNvSpPr>
          <p:nvPr>
            <p:ph type="dt" sz="half" idx="10"/>
          </p:nvPr>
        </p:nvSpPr>
        <p:spPr/>
        <p:txBody>
          <a:bodyPr/>
          <a:lstStyle/>
          <a:p>
            <a:fld id="{B573A652-E41B-4627-97A4-6D7CCFE7C651}" type="datetime1">
              <a:rPr lang="en-GB" smtClean="0"/>
              <a:t>12/02/2026</a:t>
            </a:fld>
            <a:endParaRPr lang="en-GB"/>
          </a:p>
        </p:txBody>
      </p:sp>
      <p:sp>
        <p:nvSpPr>
          <p:cNvPr id="6" name="Footer Placeholder 5">
            <a:extLst>
              <a:ext uri="{FF2B5EF4-FFF2-40B4-BE49-F238E27FC236}">
                <a16:creationId xmlns:a16="http://schemas.microsoft.com/office/drawing/2014/main" id="{AA6E99D4-C865-3E1B-2B8D-179D989D01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C247BD-C601-7478-AF6A-8517AF57BC86}"/>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1963748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36F17-407C-7880-328B-DF7750262F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0218338-EEA5-FE39-2974-142F9E8A5C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07335DC-7F2C-3639-16E1-F200B96C19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3B6050-EC75-AB90-CD3F-B59CB84A00DA}"/>
              </a:ext>
            </a:extLst>
          </p:cNvPr>
          <p:cNvSpPr>
            <a:spLocks noGrp="1"/>
          </p:cNvSpPr>
          <p:nvPr>
            <p:ph type="dt" sz="half" idx="10"/>
          </p:nvPr>
        </p:nvSpPr>
        <p:spPr/>
        <p:txBody>
          <a:bodyPr/>
          <a:lstStyle/>
          <a:p>
            <a:fld id="{7F74BFAB-455C-45B0-AD38-7845F102402A}" type="datetime1">
              <a:rPr lang="en-GB" smtClean="0"/>
              <a:t>12/02/2026</a:t>
            </a:fld>
            <a:endParaRPr lang="en-GB"/>
          </a:p>
        </p:txBody>
      </p:sp>
      <p:sp>
        <p:nvSpPr>
          <p:cNvPr id="6" name="Footer Placeholder 5">
            <a:extLst>
              <a:ext uri="{FF2B5EF4-FFF2-40B4-BE49-F238E27FC236}">
                <a16:creationId xmlns:a16="http://schemas.microsoft.com/office/drawing/2014/main" id="{25949CE1-59A4-1C76-03C6-0D4486FED1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93A97C-0627-6D4F-313F-3EA272F86A57}"/>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1770965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84432-D88A-7483-EF19-5C2C352519F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35A4CD-B7B3-5A14-7FB8-88058C492A9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05DB55D-440A-CE42-8CA7-85BA64DD2EC9}"/>
              </a:ext>
            </a:extLst>
          </p:cNvPr>
          <p:cNvSpPr>
            <a:spLocks noGrp="1"/>
          </p:cNvSpPr>
          <p:nvPr>
            <p:ph type="dt" sz="half" idx="10"/>
          </p:nvPr>
        </p:nvSpPr>
        <p:spPr/>
        <p:txBody>
          <a:bodyPr/>
          <a:lstStyle/>
          <a:p>
            <a:fld id="{8B907E29-B3D5-490F-9BFD-D5FDBC93FCDA}" type="datetime1">
              <a:rPr lang="en-GB" smtClean="0"/>
              <a:t>12/02/2026</a:t>
            </a:fld>
            <a:endParaRPr lang="en-GB"/>
          </a:p>
        </p:txBody>
      </p:sp>
      <p:sp>
        <p:nvSpPr>
          <p:cNvPr id="5" name="Footer Placeholder 4">
            <a:extLst>
              <a:ext uri="{FF2B5EF4-FFF2-40B4-BE49-F238E27FC236}">
                <a16:creationId xmlns:a16="http://schemas.microsoft.com/office/drawing/2014/main" id="{0CB6602F-B208-3640-293D-CC2D0967D4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033F1B-4F3F-626F-4C19-6E9CBA3FD4E8}"/>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2243526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9BE925-3887-3864-134A-A0136B4B3F6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EF8831A-C19A-DD56-578F-19735FAA0A4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C6F55A4-1966-F654-C188-7384AEA00293}"/>
              </a:ext>
            </a:extLst>
          </p:cNvPr>
          <p:cNvSpPr>
            <a:spLocks noGrp="1"/>
          </p:cNvSpPr>
          <p:nvPr>
            <p:ph type="dt" sz="half" idx="10"/>
          </p:nvPr>
        </p:nvSpPr>
        <p:spPr/>
        <p:txBody>
          <a:bodyPr/>
          <a:lstStyle/>
          <a:p>
            <a:fld id="{5D95DFDF-D289-4B1C-9E0D-4ECED77E1566}" type="datetime1">
              <a:rPr lang="en-GB" smtClean="0"/>
              <a:t>12/02/2026</a:t>
            </a:fld>
            <a:endParaRPr lang="en-GB"/>
          </a:p>
        </p:txBody>
      </p:sp>
      <p:sp>
        <p:nvSpPr>
          <p:cNvPr id="5" name="Footer Placeholder 4">
            <a:extLst>
              <a:ext uri="{FF2B5EF4-FFF2-40B4-BE49-F238E27FC236}">
                <a16:creationId xmlns:a16="http://schemas.microsoft.com/office/drawing/2014/main" id="{2145C340-466E-88B5-F0DB-76A91610C8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03EE56-5FE8-96D1-3C92-459E461E2E18}"/>
              </a:ext>
            </a:extLst>
          </p:cNvPr>
          <p:cNvSpPr>
            <a:spLocks noGrp="1"/>
          </p:cNvSpPr>
          <p:nvPr>
            <p:ph type="sldNum" sz="quarter" idx="12"/>
          </p:nvPr>
        </p:nvSpPr>
        <p:spPr/>
        <p:txBody>
          <a:bodyPr/>
          <a:lstStyle/>
          <a:p>
            <a:fld id="{AFCA5AE2-5F94-4A8A-918F-22D1F4431F50}" type="slidenum">
              <a:rPr lang="en-GB" smtClean="0"/>
              <a:t>‹#›</a:t>
            </a:fld>
            <a:endParaRPr lang="en-GB"/>
          </a:p>
        </p:txBody>
      </p:sp>
    </p:spTree>
    <p:extLst>
      <p:ext uri="{BB962C8B-B14F-4D97-AF65-F5344CB8AC3E}">
        <p14:creationId xmlns:p14="http://schemas.microsoft.com/office/powerpoint/2010/main" val="3051145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1BAAFF-A148-DA91-D878-163BF33F3F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EA4014D-309F-26C5-A191-7263F2393D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3E382A9-5037-4D54-AC20-0F559E7B2A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BCB048-8D46-4416-ABF6-2FDF1C13F661}" type="datetime1">
              <a:rPr lang="en-GB" smtClean="0"/>
              <a:t>12/02/2026</a:t>
            </a:fld>
            <a:endParaRPr lang="en-GB"/>
          </a:p>
        </p:txBody>
      </p:sp>
      <p:sp>
        <p:nvSpPr>
          <p:cNvPr id="5" name="Footer Placeholder 4">
            <a:extLst>
              <a:ext uri="{FF2B5EF4-FFF2-40B4-BE49-F238E27FC236}">
                <a16:creationId xmlns:a16="http://schemas.microsoft.com/office/drawing/2014/main" id="{CD9C23B7-E6B7-E132-67F5-ECF83529E0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68FFF4E-FAAA-EABE-C8D9-13B764C16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CA5AE2-5F94-4A8A-918F-22D1F4431F50}" type="slidenum">
              <a:rPr lang="en-GB" smtClean="0"/>
              <a:t>‹#›</a:t>
            </a:fld>
            <a:endParaRPr lang="en-GB"/>
          </a:p>
        </p:txBody>
      </p:sp>
    </p:spTree>
    <p:extLst>
      <p:ext uri="{BB962C8B-B14F-4D97-AF65-F5344CB8AC3E}">
        <p14:creationId xmlns:p14="http://schemas.microsoft.com/office/powerpoint/2010/main" val="3243280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teach-ict.com/v/ks3/sows/sow7/sow_menu.html" TargetMode="External"/><Relationship Id="rId2" Type="http://schemas.openxmlformats.org/officeDocument/2006/relationships/hyperlink" Target="https://www.khanacademy.org/computing/tesda-computational-thinki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 shot of a computer screen&#10;&#10;AI-generated content may be incorrect.">
            <a:extLst>
              <a:ext uri="{FF2B5EF4-FFF2-40B4-BE49-F238E27FC236}">
                <a16:creationId xmlns:a16="http://schemas.microsoft.com/office/drawing/2014/main" id="{40D6553E-772C-5D4D-8451-E2584907D4B6}"/>
              </a:ext>
            </a:extLst>
          </p:cNvPr>
          <p:cNvPicPr>
            <a:picLocks noChangeAspect="1"/>
          </p:cNvPicPr>
          <p:nvPr/>
        </p:nvPicPr>
        <p:blipFill>
          <a:blip r:embed="rId2"/>
          <a:srcRect l="26664" r="-1" b="-1"/>
          <a:stretch>
            <a:fillRect/>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le 1">
            <a:extLst>
              <a:ext uri="{FF2B5EF4-FFF2-40B4-BE49-F238E27FC236}">
                <a16:creationId xmlns:a16="http://schemas.microsoft.com/office/drawing/2014/main" id="{58E02FFD-573F-6AB4-D213-3EF6219C0DCC}"/>
              </a:ext>
            </a:extLst>
          </p:cNvPr>
          <p:cNvSpPr>
            <a:spLocks noGrp="1"/>
          </p:cNvSpPr>
          <p:nvPr>
            <p:ph type="ctrTitle"/>
          </p:nvPr>
        </p:nvSpPr>
        <p:spPr>
          <a:xfrm>
            <a:off x="6343650" y="3962400"/>
            <a:ext cx="5505814" cy="1690409"/>
          </a:xfrm>
        </p:spPr>
        <p:txBody>
          <a:bodyPr anchor="b">
            <a:normAutofit/>
          </a:bodyPr>
          <a:lstStyle/>
          <a:p>
            <a:pPr algn="l"/>
            <a:r>
              <a:rPr lang="en-GB" sz="3700" b="1"/>
              <a:t>Assignment UNIT 18  COMPUTATIONAL THINKING</a:t>
            </a:r>
          </a:p>
        </p:txBody>
      </p:sp>
      <p:sp>
        <p:nvSpPr>
          <p:cNvPr id="3" name="Subtitle 2">
            <a:extLst>
              <a:ext uri="{FF2B5EF4-FFF2-40B4-BE49-F238E27FC236}">
                <a16:creationId xmlns:a16="http://schemas.microsoft.com/office/drawing/2014/main" id="{A7A44474-6ADA-DEC9-AD6C-488592A9A096}"/>
              </a:ext>
            </a:extLst>
          </p:cNvPr>
          <p:cNvSpPr>
            <a:spLocks noGrp="1"/>
          </p:cNvSpPr>
          <p:nvPr>
            <p:ph type="subTitle" idx="1"/>
          </p:nvPr>
        </p:nvSpPr>
        <p:spPr>
          <a:xfrm>
            <a:off x="6343650" y="5709565"/>
            <a:ext cx="5395975" cy="646785"/>
          </a:xfrm>
        </p:spPr>
        <p:txBody>
          <a:bodyPr>
            <a:normAutofit/>
          </a:bodyPr>
          <a:lstStyle/>
          <a:p>
            <a:pPr algn="l"/>
            <a:r>
              <a:rPr lang="en-GB"/>
              <a:t>Shahzaib Asim       S2312202</a:t>
            </a:r>
          </a:p>
        </p:txBody>
      </p:sp>
      <p:pic>
        <p:nvPicPr>
          <p:cNvPr id="6" name="Picture 5" descr="A computer screen with numbers and lights&#10;&#10;AI-generated content may be incorrect.">
            <a:extLst>
              <a:ext uri="{FF2B5EF4-FFF2-40B4-BE49-F238E27FC236}">
                <a16:creationId xmlns:a16="http://schemas.microsoft.com/office/drawing/2014/main" id="{58327B80-6AF6-1687-B543-BF4A6C16FFEE}"/>
              </a:ext>
            </a:extLst>
          </p:cNvPr>
          <p:cNvPicPr>
            <a:picLocks noChangeAspect="1"/>
          </p:cNvPicPr>
          <p:nvPr/>
        </p:nvPicPr>
        <p:blipFill>
          <a:blip r:embed="rId3"/>
          <a:srcRect l="27720" r="-2" b="-2"/>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8" name="Slide Number Placeholder 7">
            <a:extLst>
              <a:ext uri="{FF2B5EF4-FFF2-40B4-BE49-F238E27FC236}">
                <a16:creationId xmlns:a16="http://schemas.microsoft.com/office/drawing/2014/main" id="{AF70AC64-438F-0E5E-B385-75674F217BBC}"/>
              </a:ext>
            </a:extLst>
          </p:cNvPr>
          <p:cNvSpPr>
            <a:spLocks noGrp="1"/>
          </p:cNvSpPr>
          <p:nvPr>
            <p:ph type="sldNum" sz="quarter" idx="12"/>
          </p:nvPr>
        </p:nvSpPr>
        <p:spPr/>
        <p:txBody>
          <a:bodyPr/>
          <a:lstStyle/>
          <a:p>
            <a:fld id="{AFCA5AE2-5F94-4A8A-918F-22D1F4431F50}" type="slidenum">
              <a:rPr lang="en-GB" smtClean="0"/>
              <a:t>1</a:t>
            </a:fld>
            <a:endParaRPr lang="en-GB"/>
          </a:p>
        </p:txBody>
      </p:sp>
    </p:spTree>
    <p:extLst>
      <p:ext uri="{BB962C8B-B14F-4D97-AF65-F5344CB8AC3E}">
        <p14:creationId xmlns:p14="http://schemas.microsoft.com/office/powerpoint/2010/main" val="173176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5" descr="A screen shot of a computer screen&#10;&#10;AI-generated content may be incorrect.">
            <a:extLst>
              <a:ext uri="{FF2B5EF4-FFF2-40B4-BE49-F238E27FC236}">
                <a16:creationId xmlns:a16="http://schemas.microsoft.com/office/drawing/2014/main" id="{9ADEAA78-4743-092B-7BF8-0988A7393B21}"/>
              </a:ext>
            </a:extLst>
          </p:cNvPr>
          <p:cNvPicPr>
            <a:picLocks noChangeAspect="1"/>
          </p:cNvPicPr>
          <p:nvPr/>
        </p:nvPicPr>
        <p:blipFill>
          <a:blip r:embed="rId2"/>
          <a:srcRect l="3184" r="-1" b="-1"/>
          <a:stretch>
            <a:fillRect/>
          </a:stretch>
        </p:blipFill>
        <p:spPr>
          <a:xfrm>
            <a:off x="20" y="10"/>
            <a:ext cx="9947062" cy="6857990"/>
          </a:xfrm>
          <a:prstGeom prst="rect">
            <a:avLst/>
          </a:prstGeom>
        </p:spPr>
      </p:pic>
      <p:sp>
        <p:nvSpPr>
          <p:cNvPr id="51" name="Freeform: Shape 37">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52" name="Freeform: Shape 39">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53" name="Freeform: Shape 41">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aphicFrame>
        <p:nvGraphicFramePr>
          <p:cNvPr id="10" name="Content Placeholder 9">
            <a:extLst>
              <a:ext uri="{FF2B5EF4-FFF2-40B4-BE49-F238E27FC236}">
                <a16:creationId xmlns:a16="http://schemas.microsoft.com/office/drawing/2014/main" id="{D9F1C147-01DC-6E6C-B65E-1596A6F06C6A}"/>
              </a:ext>
            </a:extLst>
          </p:cNvPr>
          <p:cNvGraphicFramePr>
            <a:graphicFrameLocks noGrp="1"/>
          </p:cNvGraphicFramePr>
          <p:nvPr>
            <p:ph idx="1"/>
            <p:extLst>
              <p:ext uri="{D42A27DB-BD31-4B8C-83A1-F6EECF244321}">
                <p14:modId xmlns:p14="http://schemas.microsoft.com/office/powerpoint/2010/main" val="177354692"/>
              </p:ext>
            </p:extLst>
          </p:nvPr>
        </p:nvGraphicFramePr>
        <p:xfrm>
          <a:off x="188751" y="112943"/>
          <a:ext cx="11072279" cy="6618079"/>
        </p:xfrm>
        <a:graphic>
          <a:graphicData uri="http://schemas.openxmlformats.org/drawingml/2006/table">
            <a:tbl>
              <a:tblPr bandRow="1">
                <a:tableStyleId>{5C22544A-7EE6-4342-B048-85BDC9FD1C3A}</a:tableStyleId>
              </a:tblPr>
              <a:tblGrid>
                <a:gridCol w="11072279">
                  <a:extLst>
                    <a:ext uri="{9D8B030D-6E8A-4147-A177-3AD203B41FA5}">
                      <a16:colId xmlns:a16="http://schemas.microsoft.com/office/drawing/2014/main" val="911302236"/>
                    </a:ext>
                  </a:extLst>
                </a:gridCol>
              </a:tblGrid>
              <a:tr h="661046">
                <a:tc>
                  <a:txBody>
                    <a:bodyPr/>
                    <a:lstStyle/>
                    <a:p>
                      <a:pPr algn="ctr" fontAlgn="base">
                        <a:lnSpc>
                          <a:spcPts val="5250"/>
                        </a:lnSpc>
                        <a:buNone/>
                      </a:pPr>
                      <a:r>
                        <a:rPr lang="en-GB" sz="4000" b="0" i="0" u="none" strike="noStrike" dirty="0">
                          <a:solidFill>
                            <a:srgbClr val="000000"/>
                          </a:solidFill>
                          <a:effectLst/>
                          <a:latin typeface="Aptos Display"/>
                        </a:rPr>
                        <a:t>Content page </a:t>
                      </a:r>
                      <a:endParaRPr lang="en-GB" sz="4000" b="1" i="0" dirty="0">
                        <a:solidFill>
                          <a:srgbClr val="FFFFFF"/>
                        </a:solidFill>
                        <a:effectLst/>
                        <a:latin typeface="Aptos Display"/>
                      </a:endParaRPr>
                    </a:p>
                  </a:txBody>
                  <a:tcPr>
                    <a:lnL w="17031" cap="flat" cmpd="sng" algn="ctr">
                      <a:solidFill>
                        <a:srgbClr val="FFFFFF"/>
                      </a:solidFill>
                      <a:prstDash val="solid"/>
                      <a:round/>
                      <a:headEnd type="none" w="med" len="med"/>
                      <a:tailEnd type="none" w="med" len="med"/>
                    </a:lnL>
                    <a:lnR w="17031" cap="flat" cmpd="sng" algn="ctr">
                      <a:solidFill>
                        <a:srgbClr val="FFFFFF"/>
                      </a:solidFill>
                      <a:prstDash val="solid"/>
                      <a:round/>
                      <a:headEnd type="none" w="med" len="med"/>
                      <a:tailEnd type="none" w="med" len="med"/>
                    </a:lnR>
                    <a:lnT w="17031" cap="flat" cmpd="sng" algn="ctr">
                      <a:solidFill>
                        <a:srgbClr val="FFFFFF"/>
                      </a:solidFill>
                      <a:prstDash val="solid"/>
                      <a:round/>
                      <a:headEnd type="none" w="med" len="med"/>
                      <a:tailEnd type="none" w="med" len="med"/>
                    </a:lnT>
                    <a:lnB w="51111"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730636838"/>
                  </a:ext>
                </a:extLst>
              </a:tr>
              <a:tr h="885344">
                <a:tc>
                  <a:txBody>
                    <a:bodyPr/>
                    <a:lstStyle/>
                    <a:p>
                      <a:pPr marL="285750" lvl="0" indent="-285750" algn="l">
                        <a:lnSpc>
                          <a:spcPct val="100000"/>
                        </a:lnSpc>
                        <a:spcBef>
                          <a:spcPts val="0"/>
                        </a:spcBef>
                        <a:spcAft>
                          <a:spcPts val="0"/>
                        </a:spcAft>
                        <a:buFont typeface="Arial"/>
                        <a:buChar char="•"/>
                      </a:pPr>
                      <a:r>
                        <a:rPr lang="en-GB" sz="1200" b="1" i="0" u="none" strike="noStrike" noProof="0" dirty="0">
                          <a:solidFill>
                            <a:schemeClr val="tx1"/>
                          </a:solidFill>
                          <a:effectLst/>
                          <a:highlight>
                            <a:srgbClr val="00FF00"/>
                          </a:highlight>
                          <a:latin typeface="Aptos"/>
                        </a:rPr>
                        <a:t>Introduction</a:t>
                      </a:r>
                      <a:r>
                        <a:rPr lang="en-GB" sz="1200" b="0" i="0" u="none" strike="noStrike" noProof="0" dirty="0">
                          <a:solidFill>
                            <a:schemeClr val="tx1"/>
                          </a:solidFill>
                          <a:effectLst/>
                          <a:highlight>
                            <a:srgbClr val="00FF00"/>
                          </a:highlight>
                          <a:latin typeface="Aptos"/>
                        </a:rPr>
                        <a:t>   </a:t>
                      </a:r>
                    </a:p>
                    <a:p>
                      <a:pPr marL="285750" lvl="0" indent="-285750" algn="l">
                        <a:lnSpc>
                          <a:spcPct val="100000"/>
                        </a:lnSpc>
                        <a:spcBef>
                          <a:spcPts val="0"/>
                        </a:spcBef>
                        <a:spcAft>
                          <a:spcPts val="0"/>
                        </a:spcAft>
                        <a:buFont typeface="Arial"/>
                        <a:buChar char="•"/>
                      </a:pPr>
                      <a:r>
                        <a:rPr lang="en-GB" sz="1200" b="0" i="0" u="none" strike="noStrike" noProof="0" dirty="0">
                          <a:solidFill>
                            <a:schemeClr val="tx1"/>
                          </a:solidFill>
                          <a:effectLst/>
                          <a:highlight>
                            <a:srgbClr val="00FF00"/>
                          </a:highlight>
                          <a:latin typeface="Aptos"/>
                        </a:rPr>
                        <a:t>Overview of the Work Experience Program </a:t>
                      </a:r>
                    </a:p>
                    <a:p>
                      <a:pPr marL="285750" lvl="0" indent="-285750" algn="l">
                        <a:lnSpc>
                          <a:spcPct val="100000"/>
                        </a:lnSpc>
                        <a:spcBef>
                          <a:spcPts val="0"/>
                        </a:spcBef>
                        <a:spcAft>
                          <a:spcPts val="0"/>
                        </a:spcAft>
                        <a:buFont typeface="Arial"/>
                        <a:buChar char="•"/>
                      </a:pPr>
                      <a:r>
                        <a:rPr lang="en-GB" sz="1200" b="0" i="0" u="none" strike="noStrike" noProof="0" dirty="0">
                          <a:solidFill>
                            <a:schemeClr val="tx1"/>
                          </a:solidFill>
                          <a:effectLst/>
                          <a:highlight>
                            <a:srgbClr val="00FF00"/>
                          </a:highlight>
                          <a:latin typeface="Aptos"/>
                        </a:rPr>
                        <a:t>Purpose of the Induction Booklet </a:t>
                      </a:r>
                    </a:p>
                    <a:p>
                      <a:pPr marL="285750" lvl="0" indent="-285750" algn="l">
                        <a:lnSpc>
                          <a:spcPct val="100000"/>
                        </a:lnSpc>
                        <a:spcBef>
                          <a:spcPts val="0"/>
                        </a:spcBef>
                        <a:spcAft>
                          <a:spcPts val="0"/>
                        </a:spcAft>
                        <a:buFont typeface="Arial"/>
                        <a:buChar char="•"/>
                      </a:pPr>
                      <a:r>
                        <a:rPr lang="en-GB" sz="1200" b="0" i="0" u="none" strike="noStrike" noProof="0" dirty="0">
                          <a:solidFill>
                            <a:schemeClr val="tx1"/>
                          </a:solidFill>
                          <a:effectLst/>
                          <a:highlight>
                            <a:srgbClr val="00FF00"/>
                          </a:highlight>
                          <a:latin typeface="Aptos"/>
                        </a:rPr>
                        <a:t>Importance of Computational Thinking in IT</a:t>
                      </a:r>
                      <a:endParaRPr lang="en-GB" sz="1200" b="0" i="0" u="none" strike="noStrike" noProof="0" dirty="0">
                        <a:solidFill>
                          <a:schemeClr val="tx1"/>
                        </a:solidFill>
                        <a:effectLst/>
                        <a:latin typeface="Aptos"/>
                      </a:endParaRPr>
                    </a:p>
                    <a:p>
                      <a:pPr marL="0" lvl="0" indent="0" algn="r">
                        <a:lnSpc>
                          <a:spcPct val="100000"/>
                        </a:lnSpc>
                        <a:spcBef>
                          <a:spcPts val="0"/>
                        </a:spcBef>
                        <a:spcAft>
                          <a:spcPts val="0"/>
                        </a:spcAft>
                        <a:buFont typeface="Arial"/>
                        <a:buNone/>
                      </a:pPr>
                      <a:r>
                        <a:rPr lang="en-GB" sz="1200" b="0" i="0" u="none" strike="noStrike" noProof="0" dirty="0">
                          <a:solidFill>
                            <a:srgbClr val="000000"/>
                          </a:solidFill>
                          <a:effectLst/>
                          <a:latin typeface="Aptos"/>
                        </a:rPr>
                        <a:t>page no – 3 to 6</a:t>
                      </a:r>
                    </a:p>
                  </a:txBody>
                  <a:tcPr>
                    <a:lnL w="17031" cap="flat" cmpd="sng" algn="ctr">
                      <a:solidFill>
                        <a:srgbClr val="FFFFFF"/>
                      </a:solidFill>
                      <a:prstDash val="solid"/>
                      <a:round/>
                      <a:headEnd type="none" w="med" len="med"/>
                      <a:tailEnd type="none" w="med" len="med"/>
                    </a:lnL>
                    <a:lnR w="17031" cap="flat" cmpd="sng" algn="ctr">
                      <a:solidFill>
                        <a:srgbClr val="FFFFFF"/>
                      </a:solidFill>
                      <a:prstDash val="solid"/>
                      <a:round/>
                      <a:headEnd type="none" w="med" len="med"/>
                      <a:tailEnd type="none" w="med" len="med"/>
                    </a:lnR>
                    <a:lnT w="51111" cap="flat" cmpd="sng" algn="ctr">
                      <a:solidFill>
                        <a:srgbClr val="FFFFFF"/>
                      </a:solidFill>
                      <a:prstDash val="solid"/>
                      <a:round/>
                      <a:headEnd type="none" w="med" len="med"/>
                      <a:tailEnd type="none" w="med" len="med"/>
                    </a:lnT>
                    <a:lnB w="17031"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431378019"/>
                  </a:ext>
                </a:extLst>
              </a:tr>
              <a:tr h="724372">
                <a:tc>
                  <a:txBody>
                    <a:bodyPr/>
                    <a:lstStyle/>
                    <a:p>
                      <a:pPr marL="285750" lvl="0" indent="-285750" algn="l">
                        <a:lnSpc>
                          <a:spcPct val="100000"/>
                        </a:lnSpc>
                        <a:spcBef>
                          <a:spcPts val="0"/>
                        </a:spcBef>
                        <a:spcAft>
                          <a:spcPts val="0"/>
                        </a:spcAft>
                        <a:buFont typeface="Arial"/>
                        <a:buChar char="•"/>
                      </a:pPr>
                      <a:r>
                        <a:rPr lang="en-GB" sz="1200" b="1" i="0" u="none" strike="noStrike" noProof="0" dirty="0">
                          <a:effectLst/>
                          <a:highlight>
                            <a:srgbClr val="00FF00"/>
                          </a:highlight>
                          <a:latin typeface="Aptos"/>
                        </a:rPr>
                        <a:t>The Role of Computational Calculations in Problem-Solving</a:t>
                      </a:r>
                      <a:r>
                        <a:rPr lang="en-GB" sz="1200" b="0" i="0" u="none" strike="noStrike" noProof="0" dirty="0">
                          <a:effectLst/>
                          <a:highlight>
                            <a:srgbClr val="00FF00"/>
                          </a:highlight>
                          <a:latin typeface="Aptos"/>
                        </a:rPr>
                        <a:t> </a:t>
                      </a:r>
                      <a:endParaRPr lang="en-US" dirty="0"/>
                    </a:p>
                    <a:p>
                      <a:pPr marL="285750" lvl="0" indent="-285750" algn="l">
                        <a:lnSpc>
                          <a:spcPct val="100000"/>
                        </a:lnSpc>
                        <a:spcBef>
                          <a:spcPts val="0"/>
                        </a:spcBef>
                        <a:spcAft>
                          <a:spcPts val="0"/>
                        </a:spcAft>
                        <a:buFont typeface="Arial"/>
                        <a:buChar char="•"/>
                      </a:pPr>
                      <a:r>
                        <a:rPr lang="en-GB" sz="1200" b="0" i="0" u="none" strike="noStrike" noProof="0" dirty="0">
                          <a:effectLst/>
                          <a:highlight>
                            <a:srgbClr val="00FF00"/>
                          </a:highlight>
                          <a:latin typeface="Aptos"/>
                        </a:rPr>
                        <a:t>Why Calculations Matter in Computing </a:t>
                      </a:r>
                    </a:p>
                    <a:p>
                      <a:pPr marL="285750" lvl="0" indent="-285750" algn="l">
                        <a:lnSpc>
                          <a:spcPct val="100000"/>
                        </a:lnSpc>
                        <a:spcBef>
                          <a:spcPts val="0"/>
                        </a:spcBef>
                        <a:spcAft>
                          <a:spcPts val="0"/>
                        </a:spcAft>
                        <a:buFont typeface="Arial"/>
                        <a:buChar char="•"/>
                      </a:pPr>
                      <a:r>
                        <a:rPr lang="en-GB" sz="1200" b="0" i="0" u="none" strike="noStrike" noProof="0" dirty="0">
                          <a:effectLst/>
                          <a:highlight>
                            <a:srgbClr val="00FF00"/>
                          </a:highlight>
                          <a:latin typeface="Aptos"/>
                        </a:rPr>
                        <a:t>Examples of Computational Calculations in Real-World Scenarios </a:t>
                      </a:r>
                    </a:p>
                    <a:p>
                      <a:pPr marL="0" lvl="0" indent="0" algn="r">
                        <a:lnSpc>
                          <a:spcPct val="100000"/>
                        </a:lnSpc>
                        <a:spcBef>
                          <a:spcPts val="0"/>
                        </a:spcBef>
                        <a:spcAft>
                          <a:spcPts val="0"/>
                        </a:spcAft>
                        <a:buFont typeface="Arial"/>
                        <a:buNone/>
                      </a:pPr>
                      <a:r>
                        <a:rPr lang="en-GB" sz="1200" b="0" i="0" u="none" strike="noStrike" noProof="0" dirty="0">
                          <a:effectLst/>
                          <a:latin typeface="Aptos"/>
                        </a:rPr>
                        <a:t>page no -</a:t>
                      </a:r>
                    </a:p>
                  </a:txBody>
                  <a:tcPr>
                    <a:lnL w="17031" cap="flat" cmpd="sng" algn="ctr">
                      <a:solidFill>
                        <a:srgbClr val="FFFFFF"/>
                      </a:solidFill>
                      <a:prstDash val="solid"/>
                      <a:round/>
                      <a:headEnd type="none" w="med" len="med"/>
                      <a:tailEnd type="none" w="med" len="med"/>
                    </a:lnL>
                    <a:lnR w="17031" cap="flat" cmpd="sng" algn="ctr">
                      <a:solidFill>
                        <a:srgbClr val="FFFFFF"/>
                      </a:solidFill>
                      <a:prstDash val="solid"/>
                      <a:round/>
                      <a:headEnd type="none" w="med" len="med"/>
                      <a:tailEnd type="none" w="med" len="med"/>
                    </a:lnR>
                    <a:lnT w="17031" cap="flat" cmpd="sng" algn="ctr">
                      <a:solidFill>
                        <a:srgbClr val="FFFFFF"/>
                      </a:solidFill>
                      <a:prstDash val="solid"/>
                      <a:round/>
                      <a:headEnd type="none" w="med" len="med"/>
                      <a:tailEnd type="none" w="med" len="med"/>
                    </a:lnT>
                    <a:lnB w="17031"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607861469"/>
                  </a:ext>
                </a:extLst>
              </a:tr>
              <a:tr h="724372">
                <a:tc>
                  <a:txBody>
                    <a:bodyPr/>
                    <a:lstStyle/>
                    <a:p>
                      <a:pPr marL="285750" lvl="0" indent="-285750" algn="l">
                        <a:lnSpc>
                          <a:spcPct val="100000"/>
                        </a:lnSpc>
                        <a:spcBef>
                          <a:spcPts val="0"/>
                        </a:spcBef>
                        <a:spcAft>
                          <a:spcPts val="0"/>
                        </a:spcAft>
                        <a:buFont typeface="Arial"/>
                        <a:buChar char="•"/>
                      </a:pPr>
                      <a:r>
                        <a:rPr lang="en-GB" sz="1200" b="1" i="0" u="none" strike="noStrike" noProof="0" dirty="0">
                          <a:effectLst/>
                          <a:highlight>
                            <a:srgbClr val="00FF00"/>
                          </a:highlight>
                          <a:latin typeface="Aptos"/>
                        </a:rPr>
                        <a:t>Understanding Number Systems in Computing</a:t>
                      </a:r>
                      <a:r>
                        <a:rPr lang="en-GB" sz="1200" b="0" i="0" u="none" strike="noStrike" noProof="0" dirty="0">
                          <a:effectLst/>
                          <a:highlight>
                            <a:srgbClr val="00FF00"/>
                          </a:highlight>
                          <a:latin typeface="Aptos"/>
                        </a:rPr>
                        <a:t> </a:t>
                      </a:r>
                    </a:p>
                    <a:p>
                      <a:pPr marL="285750" lvl="0" indent="-285750" algn="l">
                        <a:lnSpc>
                          <a:spcPct val="100000"/>
                        </a:lnSpc>
                        <a:spcBef>
                          <a:spcPts val="0"/>
                        </a:spcBef>
                        <a:spcAft>
                          <a:spcPts val="0"/>
                        </a:spcAft>
                        <a:buFont typeface="Arial"/>
                        <a:buChar char="•"/>
                      </a:pPr>
                      <a:r>
                        <a:rPr lang="en-GB" sz="1200" b="0" i="0" u="none" strike="noStrike" noProof="0" dirty="0">
                          <a:effectLst/>
                          <a:highlight>
                            <a:srgbClr val="00FF00"/>
                          </a:highlight>
                          <a:latin typeface="Aptos"/>
                        </a:rPr>
                        <a:t>Natural Numbers, Integers, and Rational Numbers </a:t>
                      </a:r>
                    </a:p>
                    <a:p>
                      <a:pPr marL="285750" lvl="0" indent="-285750" algn="l">
                        <a:lnSpc>
                          <a:spcPct val="100000"/>
                        </a:lnSpc>
                        <a:spcBef>
                          <a:spcPts val="0"/>
                        </a:spcBef>
                        <a:spcAft>
                          <a:spcPts val="0"/>
                        </a:spcAft>
                        <a:buFont typeface="Arial"/>
                        <a:buChar char="•"/>
                      </a:pPr>
                      <a:r>
                        <a:rPr lang="en-GB" sz="1200" b="0" i="0" u="none" strike="noStrike" noProof="0" dirty="0">
                          <a:effectLst/>
                          <a:highlight>
                            <a:srgbClr val="00FF00"/>
                          </a:highlight>
                          <a:latin typeface="Aptos"/>
                        </a:rPr>
                        <a:t>Why Number Representation is Crucial in Computing</a:t>
                      </a:r>
                    </a:p>
                    <a:p>
                      <a:pPr marL="0" lvl="0" indent="0" algn="r">
                        <a:lnSpc>
                          <a:spcPct val="100000"/>
                        </a:lnSpc>
                        <a:spcBef>
                          <a:spcPts val="0"/>
                        </a:spcBef>
                        <a:spcAft>
                          <a:spcPts val="0"/>
                        </a:spcAft>
                        <a:buFont typeface="Arial"/>
                        <a:buNone/>
                      </a:pPr>
                      <a:r>
                        <a:rPr lang="en-GB" sz="1200" b="0" i="0" u="none" strike="noStrike" noProof="0" dirty="0">
                          <a:effectLst/>
                          <a:latin typeface="Aptos"/>
                        </a:rPr>
                        <a:t>page no -</a:t>
                      </a:r>
                    </a:p>
                  </a:txBody>
                  <a:tcPr>
                    <a:lnL w="17031" cap="flat" cmpd="sng" algn="ctr">
                      <a:solidFill>
                        <a:srgbClr val="FFFFFF"/>
                      </a:solidFill>
                      <a:prstDash val="solid"/>
                      <a:round/>
                      <a:headEnd type="none" w="med" len="med"/>
                      <a:tailEnd type="none" w="med" len="med"/>
                    </a:lnL>
                    <a:lnR w="17031" cap="flat" cmpd="sng" algn="ctr">
                      <a:solidFill>
                        <a:srgbClr val="FFFFFF"/>
                      </a:solidFill>
                      <a:prstDash val="solid"/>
                      <a:round/>
                      <a:headEnd type="none" w="med" len="med"/>
                      <a:tailEnd type="none" w="med" len="med"/>
                    </a:lnR>
                    <a:lnT w="17031" cap="flat" cmpd="sng" algn="ctr">
                      <a:solidFill>
                        <a:srgbClr val="FFFFFF"/>
                      </a:solidFill>
                      <a:prstDash val="solid"/>
                      <a:round/>
                      <a:headEnd type="none" w="med" len="med"/>
                      <a:tailEnd type="none" w="med" len="med"/>
                    </a:lnT>
                    <a:lnB w="17031"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503904723"/>
                  </a:ext>
                </a:extLst>
              </a:tr>
              <a:tr h="885344">
                <a:tc>
                  <a:txBody>
                    <a:bodyPr/>
                    <a:lstStyle/>
                    <a:p>
                      <a:pPr marL="171450" indent="-171450" rtl="0" fontAlgn="base">
                        <a:buFont typeface="Arial" panose="020B0604020202020204" pitchFamily="34" charset="0"/>
                        <a:buChar char="•"/>
                      </a:pPr>
                      <a:r>
                        <a:rPr lang="en-GB" sz="1200" b="1" i="0" kern="1200" dirty="0">
                          <a:solidFill>
                            <a:schemeClr val="dk1"/>
                          </a:solidFill>
                          <a:effectLst/>
                          <a:highlight>
                            <a:srgbClr val="00FF00"/>
                          </a:highlight>
                          <a:latin typeface="+mn-lt"/>
                          <a:ea typeface="+mn-ea"/>
                          <a:cs typeface="+mn-cs"/>
                        </a:rPr>
                        <a:t>Binary and Hexadecimal Number Systems</a:t>
                      </a:r>
                      <a:r>
                        <a:rPr lang="en-GB" sz="1200" b="0" i="0" kern="1200" dirty="0">
                          <a:solidFill>
                            <a:schemeClr val="dk1"/>
                          </a:solidFill>
                          <a:effectLst/>
                          <a:highlight>
                            <a:srgbClr val="00FF00"/>
                          </a:highlight>
                          <a:latin typeface="+mn-lt"/>
                          <a:ea typeface="+mn-ea"/>
                          <a:cs typeface="+mn-cs"/>
                        </a:rPr>
                        <a:t>   </a:t>
                      </a:r>
                    </a:p>
                    <a:p>
                      <a:pPr marL="171450" indent="-171450" rtl="0" fontAlgn="base">
                        <a:buFont typeface="Arial" panose="020B0604020202020204" pitchFamily="34" charset="0"/>
                        <a:buChar char="•"/>
                      </a:pPr>
                      <a:r>
                        <a:rPr lang="en-GB" sz="1200" b="0" i="0" kern="1200" dirty="0">
                          <a:solidFill>
                            <a:schemeClr val="dk1"/>
                          </a:solidFill>
                          <a:effectLst/>
                          <a:highlight>
                            <a:srgbClr val="00FF00"/>
                          </a:highlight>
                          <a:latin typeface="+mn-lt"/>
                          <a:ea typeface="+mn-ea"/>
                          <a:cs typeface="+mn-cs"/>
                        </a:rPr>
                        <a:t>Introduction to Binary (Base-2) and Its Role in Computing  </a:t>
                      </a:r>
                    </a:p>
                    <a:p>
                      <a:pPr marL="171450" indent="-171450" rtl="0" fontAlgn="base">
                        <a:buFont typeface="Arial" panose="020B0604020202020204" pitchFamily="34" charset="0"/>
                        <a:buChar char="•"/>
                      </a:pPr>
                      <a:r>
                        <a:rPr lang="en-GB" sz="1200" b="0" i="0" kern="1200" dirty="0">
                          <a:solidFill>
                            <a:schemeClr val="dk1"/>
                          </a:solidFill>
                          <a:effectLst/>
                          <a:highlight>
                            <a:srgbClr val="00FF00"/>
                          </a:highlight>
                          <a:latin typeface="+mn-lt"/>
                          <a:ea typeface="+mn-ea"/>
                          <a:cs typeface="+mn-cs"/>
                        </a:rPr>
                        <a:t>Understanding Hexadecimal (Base-16) and Its Applications  </a:t>
                      </a:r>
                    </a:p>
                    <a:p>
                      <a:pPr marL="171450" indent="-171450" rtl="0" fontAlgn="base">
                        <a:buFont typeface="Arial" panose="020B0604020202020204" pitchFamily="34" charset="0"/>
                        <a:buChar char="•"/>
                      </a:pPr>
                      <a:r>
                        <a:rPr lang="en-GB" sz="1200" b="0" i="0" kern="1200" dirty="0">
                          <a:solidFill>
                            <a:schemeClr val="dk1"/>
                          </a:solidFill>
                          <a:effectLst/>
                          <a:highlight>
                            <a:srgbClr val="00FF00"/>
                          </a:highlight>
                          <a:latin typeface="+mn-lt"/>
                          <a:ea typeface="+mn-ea"/>
                          <a:cs typeface="+mn-cs"/>
                        </a:rPr>
                        <a:t>Converting Between Decimal, Binary, and Hexadecimal  </a:t>
                      </a:r>
                    </a:p>
                    <a:p>
                      <a:pPr marL="0" indent="0" algn="r" rtl="0" fontAlgn="base">
                        <a:buFont typeface="Arial" panose="020B0604020202020204" pitchFamily="34" charset="0"/>
                        <a:buNone/>
                      </a:pPr>
                      <a:r>
                        <a:rPr lang="en-GB" sz="1200" b="0" i="0" kern="1200" dirty="0">
                          <a:solidFill>
                            <a:schemeClr val="dk1"/>
                          </a:solidFill>
                          <a:effectLst/>
                          <a:latin typeface="+mn-lt"/>
                          <a:ea typeface="+mn-ea"/>
                          <a:cs typeface="+mn-cs"/>
                        </a:rPr>
                        <a:t>Page no -</a:t>
                      </a:r>
                    </a:p>
                  </a:txBody>
                  <a:tcPr>
                    <a:lnL w="17031" cap="flat" cmpd="sng" algn="ctr">
                      <a:solidFill>
                        <a:srgbClr val="FFFFFF"/>
                      </a:solidFill>
                      <a:prstDash val="solid"/>
                      <a:round/>
                      <a:headEnd type="none" w="med" len="med"/>
                      <a:tailEnd type="none" w="med" len="med"/>
                    </a:lnL>
                    <a:lnR w="17031" cap="flat" cmpd="sng" algn="ctr">
                      <a:solidFill>
                        <a:srgbClr val="FFFFFF"/>
                      </a:solidFill>
                      <a:prstDash val="solid"/>
                      <a:round/>
                      <a:headEnd type="none" w="med" len="med"/>
                      <a:tailEnd type="none" w="med" len="med"/>
                    </a:lnR>
                    <a:lnT w="17031" cap="flat" cmpd="sng" algn="ctr">
                      <a:solidFill>
                        <a:srgbClr val="FFFFFF"/>
                      </a:solidFill>
                      <a:prstDash val="solid"/>
                      <a:round/>
                      <a:headEnd type="none" w="med" len="med"/>
                      <a:tailEnd type="none" w="med" len="med"/>
                    </a:lnT>
                    <a:lnB w="17031"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521738947"/>
                  </a:ext>
                </a:extLst>
              </a:tr>
              <a:tr h="885344">
                <a:tc>
                  <a:txBody>
                    <a:bodyPr/>
                    <a:lstStyle/>
                    <a:p>
                      <a:pPr marL="171450" indent="-171450" rtl="0" fontAlgn="base">
                        <a:buFont typeface="Arial" panose="020B0604020202020204" pitchFamily="34" charset="0"/>
                        <a:buChar char="•"/>
                      </a:pPr>
                      <a:r>
                        <a:rPr lang="en-GB" sz="1200" b="1" i="0" kern="1200" dirty="0">
                          <a:solidFill>
                            <a:schemeClr val="dk1"/>
                          </a:solidFill>
                          <a:effectLst/>
                          <a:highlight>
                            <a:srgbClr val="00FF00"/>
                          </a:highlight>
                          <a:latin typeface="+mn-lt"/>
                          <a:ea typeface="+mn-ea"/>
                          <a:cs typeface="+mn-cs"/>
                        </a:rPr>
                        <a:t>Power Notation and Its Computational Use</a:t>
                      </a:r>
                      <a:r>
                        <a:rPr lang="en-GB" sz="1200" b="0" i="0" kern="1200" dirty="0">
                          <a:solidFill>
                            <a:schemeClr val="dk1"/>
                          </a:solidFill>
                          <a:effectLst/>
                          <a:highlight>
                            <a:srgbClr val="00FF00"/>
                          </a:highlight>
                          <a:latin typeface="+mn-lt"/>
                          <a:ea typeface="+mn-ea"/>
                          <a:cs typeface="+mn-cs"/>
                        </a:rPr>
                        <a:t> </a:t>
                      </a:r>
                    </a:p>
                    <a:p>
                      <a:pPr marL="171450" indent="-171450" rtl="0" fontAlgn="base">
                        <a:buFont typeface="Arial" panose="020B0604020202020204" pitchFamily="34" charset="0"/>
                        <a:buChar char="•"/>
                      </a:pPr>
                      <a:r>
                        <a:rPr lang="en-GB" sz="1200" b="0" i="0" kern="1200" dirty="0">
                          <a:solidFill>
                            <a:schemeClr val="dk1"/>
                          </a:solidFill>
                          <a:effectLst/>
                          <a:highlight>
                            <a:srgbClr val="00FF00"/>
                          </a:highlight>
                          <a:latin typeface="+mn-lt"/>
                          <a:ea typeface="+mn-ea"/>
                          <a:cs typeface="+mn-cs"/>
                        </a:rPr>
                        <a:t>Definition and Purpose of Power Notation  </a:t>
                      </a:r>
                    </a:p>
                    <a:p>
                      <a:pPr marL="171450" indent="-171450" rtl="0" fontAlgn="base">
                        <a:buFont typeface="Arial" panose="020B0604020202020204" pitchFamily="34" charset="0"/>
                        <a:buChar char="•"/>
                      </a:pPr>
                      <a:r>
                        <a:rPr lang="en-GB" sz="1200" b="0" i="0" kern="1200" dirty="0">
                          <a:solidFill>
                            <a:schemeClr val="dk1"/>
                          </a:solidFill>
                          <a:effectLst/>
                          <a:highlight>
                            <a:srgbClr val="00FF00"/>
                          </a:highlight>
                          <a:latin typeface="+mn-lt"/>
                          <a:ea typeface="+mn-ea"/>
                          <a:cs typeface="+mn-cs"/>
                        </a:rPr>
                        <a:t>Writing Numbers in Power Notation (Including Powers of Two)  </a:t>
                      </a:r>
                    </a:p>
                    <a:p>
                      <a:pPr marL="171450" indent="-171450" rtl="0" fontAlgn="base">
                        <a:buFont typeface="Arial" panose="020B0604020202020204" pitchFamily="34" charset="0"/>
                        <a:buChar char="•"/>
                      </a:pPr>
                      <a:r>
                        <a:rPr lang="en-GB" sz="1200" b="0" i="0" kern="1200" dirty="0">
                          <a:solidFill>
                            <a:schemeClr val="dk1"/>
                          </a:solidFill>
                          <a:effectLst/>
                          <a:highlight>
                            <a:srgbClr val="00FF00"/>
                          </a:highlight>
                          <a:latin typeface="+mn-lt"/>
                          <a:ea typeface="+mn-ea"/>
                          <a:cs typeface="+mn-cs"/>
                        </a:rPr>
                        <a:t>Applications in Memory Storage, Processing, and Data Representation  </a:t>
                      </a:r>
                    </a:p>
                    <a:p>
                      <a:pPr algn="r" rtl="0" fontAlgn="base"/>
                      <a:r>
                        <a:rPr lang="en-GB" sz="1200" b="0" i="0" kern="1200" dirty="0">
                          <a:solidFill>
                            <a:schemeClr val="dk1"/>
                          </a:solidFill>
                          <a:effectLst/>
                          <a:latin typeface="+mn-lt"/>
                          <a:ea typeface="+mn-ea"/>
                          <a:cs typeface="+mn-cs"/>
                        </a:rPr>
                        <a:t>Page no - </a:t>
                      </a:r>
                    </a:p>
                  </a:txBody>
                  <a:tcPr>
                    <a:lnL w="17031" cap="flat" cmpd="sng" algn="ctr">
                      <a:solidFill>
                        <a:srgbClr val="FFFFFF"/>
                      </a:solidFill>
                      <a:prstDash val="solid"/>
                      <a:round/>
                      <a:headEnd type="none" w="med" len="med"/>
                      <a:tailEnd type="none" w="med" len="med"/>
                    </a:lnL>
                    <a:lnR w="17031" cap="flat" cmpd="sng" algn="ctr">
                      <a:solidFill>
                        <a:srgbClr val="FFFFFF"/>
                      </a:solidFill>
                      <a:prstDash val="solid"/>
                      <a:round/>
                      <a:headEnd type="none" w="med" len="med"/>
                      <a:tailEnd type="none" w="med" len="med"/>
                    </a:lnR>
                    <a:lnT w="17031" cap="flat" cmpd="sng" algn="ctr">
                      <a:solidFill>
                        <a:srgbClr val="FFFFFF"/>
                      </a:solidFill>
                      <a:prstDash val="solid"/>
                      <a:round/>
                      <a:headEnd type="none" w="med" len="med"/>
                      <a:tailEnd type="none" w="med" len="med"/>
                    </a:lnT>
                    <a:lnB w="17031"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1710106176"/>
                  </a:ext>
                </a:extLst>
              </a:tr>
              <a:tr h="608829">
                <a:tc>
                  <a:txBody>
                    <a:bodyPr/>
                    <a:lstStyle/>
                    <a:p>
                      <a:pPr fontAlgn="t">
                        <a:buNone/>
                      </a:pPr>
                      <a:endParaRPr lang="en-GB" dirty="0">
                        <a:effectLst/>
                      </a:endParaRPr>
                    </a:p>
                  </a:txBody>
                  <a:tcPr>
                    <a:lnL w="17031" cap="flat" cmpd="sng" algn="ctr">
                      <a:solidFill>
                        <a:srgbClr val="FFFFFF"/>
                      </a:solidFill>
                      <a:prstDash val="solid"/>
                      <a:round/>
                      <a:headEnd type="none" w="med" len="med"/>
                      <a:tailEnd type="none" w="med" len="med"/>
                    </a:lnL>
                    <a:lnR w="17031" cap="flat" cmpd="sng" algn="ctr">
                      <a:solidFill>
                        <a:srgbClr val="FFFFFF"/>
                      </a:solidFill>
                      <a:prstDash val="solid"/>
                      <a:round/>
                      <a:headEnd type="none" w="med" len="med"/>
                      <a:tailEnd type="none" w="med" len="med"/>
                    </a:lnR>
                    <a:lnT w="17031" cap="flat" cmpd="sng" algn="ctr">
                      <a:solidFill>
                        <a:srgbClr val="FFFFFF"/>
                      </a:solidFill>
                      <a:prstDash val="solid"/>
                      <a:round/>
                      <a:headEnd type="none" w="med" len="med"/>
                      <a:tailEnd type="none" w="med" len="med"/>
                    </a:lnT>
                    <a:lnB w="17031"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913893594"/>
                  </a:ext>
                </a:extLst>
              </a:tr>
              <a:tr h="608829">
                <a:tc>
                  <a:txBody>
                    <a:bodyPr/>
                    <a:lstStyle/>
                    <a:p>
                      <a:pPr fontAlgn="t">
                        <a:buNone/>
                      </a:pPr>
                      <a:endParaRPr lang="en-GB" dirty="0">
                        <a:effectLst/>
                      </a:endParaRPr>
                    </a:p>
                  </a:txBody>
                  <a:tcPr>
                    <a:lnL w="17031" cap="flat" cmpd="sng" algn="ctr">
                      <a:solidFill>
                        <a:srgbClr val="FFFFFF"/>
                      </a:solidFill>
                      <a:prstDash val="solid"/>
                      <a:round/>
                      <a:headEnd type="none" w="med" len="med"/>
                      <a:tailEnd type="none" w="med" len="med"/>
                    </a:lnL>
                    <a:lnR w="17031" cap="flat" cmpd="sng" algn="ctr">
                      <a:solidFill>
                        <a:srgbClr val="FFFFFF"/>
                      </a:solidFill>
                      <a:prstDash val="solid"/>
                      <a:round/>
                      <a:headEnd type="none" w="med" len="med"/>
                      <a:tailEnd type="none" w="med" len="med"/>
                    </a:lnR>
                    <a:lnT w="17031" cap="flat" cmpd="sng" algn="ctr">
                      <a:solidFill>
                        <a:srgbClr val="FFFFFF"/>
                      </a:solidFill>
                      <a:prstDash val="solid"/>
                      <a:round/>
                      <a:headEnd type="none" w="med" len="med"/>
                      <a:tailEnd type="none" w="med" len="med"/>
                    </a:lnT>
                    <a:lnB w="17031"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2798097928"/>
                  </a:ext>
                </a:extLst>
              </a:tr>
            </a:tbl>
          </a:graphicData>
        </a:graphic>
      </p:graphicFrame>
      <p:sp>
        <p:nvSpPr>
          <p:cNvPr id="5" name="Slide Number Placeholder 4">
            <a:extLst>
              <a:ext uri="{FF2B5EF4-FFF2-40B4-BE49-F238E27FC236}">
                <a16:creationId xmlns:a16="http://schemas.microsoft.com/office/drawing/2014/main" id="{045DE8DD-70AA-B231-89C5-5CCF0B9AF3FE}"/>
              </a:ext>
            </a:extLst>
          </p:cNvPr>
          <p:cNvSpPr>
            <a:spLocks noGrp="1"/>
          </p:cNvSpPr>
          <p:nvPr>
            <p:ph type="sldNum" sz="quarter" idx="12"/>
          </p:nvPr>
        </p:nvSpPr>
        <p:spPr/>
        <p:txBody>
          <a:bodyPr/>
          <a:lstStyle/>
          <a:p>
            <a:fld id="{AFCA5AE2-5F94-4A8A-918F-22D1F4431F50}" type="slidenum">
              <a:rPr lang="en-GB" smtClean="0"/>
              <a:t>2</a:t>
            </a:fld>
            <a:endParaRPr lang="en-GB"/>
          </a:p>
        </p:txBody>
      </p:sp>
    </p:spTree>
    <p:extLst>
      <p:ext uri="{BB962C8B-B14F-4D97-AF65-F5344CB8AC3E}">
        <p14:creationId xmlns:p14="http://schemas.microsoft.com/office/powerpoint/2010/main" val="3281212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mputer screen with numbers and lights">
            <a:extLst>
              <a:ext uri="{FF2B5EF4-FFF2-40B4-BE49-F238E27FC236}">
                <a16:creationId xmlns:a16="http://schemas.microsoft.com/office/drawing/2014/main" id="{DC707843-FDB0-30C9-72CB-86A7BB4BEF19}"/>
              </a:ext>
            </a:extLst>
          </p:cNvPr>
          <p:cNvPicPr>
            <a:picLocks noChangeAspect="1"/>
          </p:cNvPicPr>
          <p:nvPr/>
        </p:nvPicPr>
        <p:blipFill>
          <a:blip r:embed="rId2">
            <a:alphaModFix amt="35000"/>
          </a:blip>
          <a:srcRect b="8907"/>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CD0B9A45-E2BE-2288-6D6A-CC63CA79D505}"/>
              </a:ext>
            </a:extLst>
          </p:cNvPr>
          <p:cNvSpPr>
            <a:spLocks noGrp="1"/>
          </p:cNvSpPr>
          <p:nvPr>
            <p:ph type="title"/>
          </p:nvPr>
        </p:nvSpPr>
        <p:spPr>
          <a:xfrm>
            <a:off x="838200" y="365125"/>
            <a:ext cx="10515600" cy="1325563"/>
          </a:xfrm>
        </p:spPr>
        <p:txBody>
          <a:bodyPr>
            <a:normAutofit/>
          </a:bodyPr>
          <a:lstStyle/>
          <a:p>
            <a:r>
              <a:rPr lang="en-GB">
                <a:solidFill>
                  <a:srgbClr val="FFFFFF"/>
                </a:solidFill>
              </a:rPr>
              <a:t>Introduction </a:t>
            </a:r>
          </a:p>
        </p:txBody>
      </p:sp>
      <p:sp>
        <p:nvSpPr>
          <p:cNvPr id="3" name="Content Placeholder 2">
            <a:extLst>
              <a:ext uri="{FF2B5EF4-FFF2-40B4-BE49-F238E27FC236}">
                <a16:creationId xmlns:a16="http://schemas.microsoft.com/office/drawing/2014/main" id="{33B258F6-57E3-4872-18D2-4F54B41EE43C}"/>
              </a:ext>
            </a:extLst>
          </p:cNvPr>
          <p:cNvSpPr>
            <a:spLocks noGrp="1"/>
          </p:cNvSpPr>
          <p:nvPr>
            <p:ph idx="1"/>
          </p:nvPr>
        </p:nvSpPr>
        <p:spPr>
          <a:xfrm>
            <a:off x="838200" y="1825625"/>
            <a:ext cx="10515600" cy="4351338"/>
          </a:xfrm>
        </p:spPr>
        <p:txBody>
          <a:bodyPr>
            <a:normAutofit/>
          </a:bodyPr>
          <a:lstStyle/>
          <a:p>
            <a:r>
              <a:rPr lang="en-GB" dirty="0">
                <a:solidFill>
                  <a:srgbClr val="FFFFFF"/>
                </a:solidFill>
              </a:rPr>
              <a:t>This induction booklet has been created as part of a work experience programme in a technology company. The booklet is designed for students aged 14 to 15 who are new to computing. Its purpose is to introduce learners to computational thinking and explain how calculations are used in computing to solve problems.</a:t>
            </a:r>
          </a:p>
          <a:p>
            <a:r>
              <a:rPr lang="en-GB" dirty="0">
                <a:solidFill>
                  <a:srgbClr val="FFFFFF"/>
                </a:solidFill>
              </a:rPr>
              <a:t>The booklet explains key ideas in a simple way so that new learners can understand how computers use numbers, logic, and step-by-step processes to complete tasks in real life.</a:t>
            </a:r>
          </a:p>
        </p:txBody>
      </p:sp>
      <p:sp>
        <p:nvSpPr>
          <p:cNvPr id="6" name="Slide Number Placeholder 5">
            <a:extLst>
              <a:ext uri="{FF2B5EF4-FFF2-40B4-BE49-F238E27FC236}">
                <a16:creationId xmlns:a16="http://schemas.microsoft.com/office/drawing/2014/main" id="{FAD8B981-E1AA-4FB8-BD9A-69B0BFE8BB4B}"/>
              </a:ext>
            </a:extLst>
          </p:cNvPr>
          <p:cNvSpPr>
            <a:spLocks noGrp="1"/>
          </p:cNvSpPr>
          <p:nvPr>
            <p:ph type="sldNum" sz="quarter" idx="12"/>
          </p:nvPr>
        </p:nvSpPr>
        <p:spPr/>
        <p:txBody>
          <a:bodyPr/>
          <a:lstStyle/>
          <a:p>
            <a:fld id="{AFCA5AE2-5F94-4A8A-918F-22D1F4431F50}" type="slidenum">
              <a:rPr lang="en-GB" smtClean="0"/>
              <a:t>3</a:t>
            </a:fld>
            <a:endParaRPr lang="en-GB"/>
          </a:p>
        </p:txBody>
      </p:sp>
    </p:spTree>
    <p:extLst>
      <p:ext uri="{BB962C8B-B14F-4D97-AF65-F5344CB8AC3E}">
        <p14:creationId xmlns:p14="http://schemas.microsoft.com/office/powerpoint/2010/main" val="33385121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mputer screen with numbers and lights">
            <a:extLst>
              <a:ext uri="{FF2B5EF4-FFF2-40B4-BE49-F238E27FC236}">
                <a16:creationId xmlns:a16="http://schemas.microsoft.com/office/drawing/2014/main" id="{BD93B047-7F19-1E31-2FE6-17B039D701D0}"/>
              </a:ext>
            </a:extLst>
          </p:cNvPr>
          <p:cNvPicPr>
            <a:picLocks noChangeAspect="1"/>
          </p:cNvPicPr>
          <p:nvPr/>
        </p:nvPicPr>
        <p:blipFill>
          <a:blip r:embed="rId2">
            <a:alphaModFix amt="35000"/>
          </a:blip>
          <a:srcRect b="8907"/>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9B4C154E-5DD3-520C-982F-48C76B316B43}"/>
              </a:ext>
            </a:extLst>
          </p:cNvPr>
          <p:cNvSpPr>
            <a:spLocks noGrp="1"/>
          </p:cNvSpPr>
          <p:nvPr>
            <p:ph type="title"/>
          </p:nvPr>
        </p:nvSpPr>
        <p:spPr>
          <a:xfrm>
            <a:off x="838200" y="365125"/>
            <a:ext cx="10515600" cy="1325563"/>
          </a:xfrm>
        </p:spPr>
        <p:txBody>
          <a:bodyPr>
            <a:normAutofit/>
          </a:bodyPr>
          <a:lstStyle/>
          <a:p>
            <a:r>
              <a:rPr lang="en-GB">
                <a:solidFill>
                  <a:srgbClr val="FFFFFF"/>
                </a:solidFill>
              </a:rPr>
              <a:t>Overview of the Work Experience Program</a:t>
            </a:r>
          </a:p>
        </p:txBody>
      </p:sp>
      <p:sp>
        <p:nvSpPr>
          <p:cNvPr id="3" name="Content Placeholder 2">
            <a:extLst>
              <a:ext uri="{FF2B5EF4-FFF2-40B4-BE49-F238E27FC236}">
                <a16:creationId xmlns:a16="http://schemas.microsoft.com/office/drawing/2014/main" id="{9519722D-D49E-4B12-EF88-7DB759836925}"/>
              </a:ext>
            </a:extLst>
          </p:cNvPr>
          <p:cNvSpPr>
            <a:spLocks noGrp="1"/>
          </p:cNvSpPr>
          <p:nvPr>
            <p:ph idx="1"/>
          </p:nvPr>
        </p:nvSpPr>
        <p:spPr>
          <a:xfrm>
            <a:off x="838200" y="1825625"/>
            <a:ext cx="10515600" cy="4351338"/>
          </a:xfrm>
        </p:spPr>
        <p:txBody>
          <a:bodyPr>
            <a:normAutofit/>
          </a:bodyPr>
          <a:lstStyle/>
          <a:p>
            <a:r>
              <a:rPr lang="en-GB" dirty="0">
                <a:solidFill>
                  <a:srgbClr val="FFFFFF"/>
                </a:solidFill>
              </a:rPr>
              <a:t>The work experience program gives students the opportunity to learn about IT in a professional environment. During the program, learners are introduced to basic computing concepts, problem solving skills, and how technology is used in everyday systems.</a:t>
            </a:r>
          </a:p>
          <a:p>
            <a:r>
              <a:rPr lang="en-GB" dirty="0">
                <a:solidFill>
                  <a:srgbClr val="FFFFFF"/>
                </a:solidFill>
              </a:rPr>
              <a:t>This experience helps students understand how computational thinking is used in real jobs within the IT industry.</a:t>
            </a:r>
          </a:p>
        </p:txBody>
      </p:sp>
      <p:sp>
        <p:nvSpPr>
          <p:cNvPr id="6" name="Slide Number Placeholder 5">
            <a:extLst>
              <a:ext uri="{FF2B5EF4-FFF2-40B4-BE49-F238E27FC236}">
                <a16:creationId xmlns:a16="http://schemas.microsoft.com/office/drawing/2014/main" id="{DBA4EBD5-FEFB-FBCF-B3B9-AE1AF1E7E1EA}"/>
              </a:ext>
            </a:extLst>
          </p:cNvPr>
          <p:cNvSpPr>
            <a:spLocks noGrp="1"/>
          </p:cNvSpPr>
          <p:nvPr>
            <p:ph type="sldNum" sz="quarter" idx="12"/>
          </p:nvPr>
        </p:nvSpPr>
        <p:spPr/>
        <p:txBody>
          <a:bodyPr/>
          <a:lstStyle/>
          <a:p>
            <a:fld id="{AFCA5AE2-5F94-4A8A-918F-22D1F4431F50}" type="slidenum">
              <a:rPr lang="en-GB" smtClean="0"/>
              <a:t>4</a:t>
            </a:fld>
            <a:endParaRPr lang="en-GB"/>
          </a:p>
        </p:txBody>
      </p:sp>
    </p:spTree>
    <p:extLst>
      <p:ext uri="{BB962C8B-B14F-4D97-AF65-F5344CB8AC3E}">
        <p14:creationId xmlns:p14="http://schemas.microsoft.com/office/powerpoint/2010/main" val="411062736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 shot of a computer screen&#10;&#10;AI-generated content may be incorrect.">
            <a:extLst>
              <a:ext uri="{FF2B5EF4-FFF2-40B4-BE49-F238E27FC236}">
                <a16:creationId xmlns:a16="http://schemas.microsoft.com/office/drawing/2014/main" id="{9EAEC7CB-C2A1-1E78-6F74-8E88BD9469E3}"/>
              </a:ext>
            </a:extLst>
          </p:cNvPr>
          <p:cNvPicPr>
            <a:picLocks noChangeAspect="1"/>
          </p:cNvPicPr>
          <p:nvPr/>
        </p:nvPicPr>
        <p:blipFill>
          <a:blip r:embed="rId2">
            <a:alphaModFix amt="35000"/>
          </a:blip>
          <a:srcRect t="6675" b="9055"/>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862A20A1-4704-72EE-B561-99C0DB73D0B5}"/>
              </a:ext>
            </a:extLst>
          </p:cNvPr>
          <p:cNvSpPr>
            <a:spLocks noGrp="1"/>
          </p:cNvSpPr>
          <p:nvPr>
            <p:ph type="title"/>
          </p:nvPr>
        </p:nvSpPr>
        <p:spPr>
          <a:xfrm>
            <a:off x="838200" y="365125"/>
            <a:ext cx="10515600" cy="1325563"/>
          </a:xfrm>
        </p:spPr>
        <p:txBody>
          <a:bodyPr>
            <a:normAutofit/>
          </a:bodyPr>
          <a:lstStyle/>
          <a:p>
            <a:r>
              <a:rPr lang="en-GB">
                <a:solidFill>
                  <a:srgbClr val="FFFFFF"/>
                </a:solidFill>
              </a:rPr>
              <a:t>Purpose of the Induction Booklet</a:t>
            </a:r>
          </a:p>
        </p:txBody>
      </p:sp>
      <p:sp>
        <p:nvSpPr>
          <p:cNvPr id="3" name="Content Placeholder 2">
            <a:extLst>
              <a:ext uri="{FF2B5EF4-FFF2-40B4-BE49-F238E27FC236}">
                <a16:creationId xmlns:a16="http://schemas.microsoft.com/office/drawing/2014/main" id="{06C2D0C5-75C0-AED4-908B-8947E7BE026C}"/>
              </a:ext>
            </a:extLst>
          </p:cNvPr>
          <p:cNvSpPr>
            <a:spLocks noGrp="1"/>
          </p:cNvSpPr>
          <p:nvPr>
            <p:ph idx="1"/>
          </p:nvPr>
        </p:nvSpPr>
        <p:spPr>
          <a:xfrm>
            <a:off x="838200" y="1825625"/>
            <a:ext cx="10515600" cy="4351338"/>
          </a:xfrm>
        </p:spPr>
        <p:txBody>
          <a:bodyPr>
            <a:normAutofit/>
          </a:bodyPr>
          <a:lstStyle/>
          <a:p>
            <a:r>
              <a:rPr lang="en-GB">
                <a:solidFill>
                  <a:srgbClr val="FFFFFF"/>
                </a:solidFill>
              </a:rPr>
              <a:t>The purpose of this induction booklet is to help new learners understand how calculations are used in computing. It introduces important topics such as number systems, binary, hexadecimal, and power notation. These topics help learners build a strong foundation in computational thinking before moving on to more advanced subjects.</a:t>
            </a:r>
          </a:p>
        </p:txBody>
      </p:sp>
      <p:sp>
        <p:nvSpPr>
          <p:cNvPr id="6" name="Slide Number Placeholder 5">
            <a:extLst>
              <a:ext uri="{FF2B5EF4-FFF2-40B4-BE49-F238E27FC236}">
                <a16:creationId xmlns:a16="http://schemas.microsoft.com/office/drawing/2014/main" id="{137336F8-43B5-596A-3CEF-A12C9905FF40}"/>
              </a:ext>
            </a:extLst>
          </p:cNvPr>
          <p:cNvSpPr>
            <a:spLocks noGrp="1"/>
          </p:cNvSpPr>
          <p:nvPr>
            <p:ph type="sldNum" sz="quarter" idx="12"/>
          </p:nvPr>
        </p:nvSpPr>
        <p:spPr/>
        <p:txBody>
          <a:bodyPr/>
          <a:lstStyle/>
          <a:p>
            <a:fld id="{AFCA5AE2-5F94-4A8A-918F-22D1F4431F50}" type="slidenum">
              <a:rPr lang="en-GB" smtClean="0"/>
              <a:t>5</a:t>
            </a:fld>
            <a:endParaRPr lang="en-GB"/>
          </a:p>
        </p:txBody>
      </p:sp>
    </p:spTree>
    <p:extLst>
      <p:ext uri="{BB962C8B-B14F-4D97-AF65-F5344CB8AC3E}">
        <p14:creationId xmlns:p14="http://schemas.microsoft.com/office/powerpoint/2010/main" val="56377642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 shot of a computer screen&#10;&#10;AI-generated content may be incorrect.">
            <a:extLst>
              <a:ext uri="{FF2B5EF4-FFF2-40B4-BE49-F238E27FC236}">
                <a16:creationId xmlns:a16="http://schemas.microsoft.com/office/drawing/2014/main" id="{E6FABE2C-43BD-52AD-4E3D-C8DE2F7BB8FC}"/>
              </a:ext>
            </a:extLst>
          </p:cNvPr>
          <p:cNvPicPr>
            <a:picLocks noChangeAspect="1"/>
          </p:cNvPicPr>
          <p:nvPr/>
        </p:nvPicPr>
        <p:blipFill>
          <a:blip r:embed="rId2">
            <a:alphaModFix amt="35000"/>
          </a:blip>
          <a:srcRect t="6675" b="9055"/>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780C0AE1-4515-3EA6-66AB-A1FD364F4803}"/>
              </a:ext>
            </a:extLst>
          </p:cNvPr>
          <p:cNvSpPr>
            <a:spLocks noGrp="1"/>
          </p:cNvSpPr>
          <p:nvPr>
            <p:ph type="title"/>
          </p:nvPr>
        </p:nvSpPr>
        <p:spPr>
          <a:xfrm>
            <a:off x="838200" y="365125"/>
            <a:ext cx="10515600" cy="1325563"/>
          </a:xfrm>
        </p:spPr>
        <p:txBody>
          <a:bodyPr>
            <a:normAutofit/>
          </a:bodyPr>
          <a:lstStyle/>
          <a:p>
            <a:r>
              <a:rPr lang="en-GB">
                <a:solidFill>
                  <a:srgbClr val="FFFFFF"/>
                </a:solidFill>
              </a:rPr>
              <a:t>Importance of Computational Thinking in IT</a:t>
            </a:r>
          </a:p>
        </p:txBody>
      </p:sp>
      <p:sp>
        <p:nvSpPr>
          <p:cNvPr id="3" name="Content Placeholder 2">
            <a:extLst>
              <a:ext uri="{FF2B5EF4-FFF2-40B4-BE49-F238E27FC236}">
                <a16:creationId xmlns:a16="http://schemas.microsoft.com/office/drawing/2014/main" id="{28517135-EA2D-5617-BFA7-AB976D3730AC}"/>
              </a:ext>
            </a:extLst>
          </p:cNvPr>
          <p:cNvSpPr>
            <a:spLocks noGrp="1"/>
          </p:cNvSpPr>
          <p:nvPr>
            <p:ph idx="1"/>
          </p:nvPr>
        </p:nvSpPr>
        <p:spPr>
          <a:xfrm>
            <a:off x="838200" y="1825625"/>
            <a:ext cx="10515600" cy="4351338"/>
          </a:xfrm>
        </p:spPr>
        <p:txBody>
          <a:bodyPr>
            <a:normAutofit/>
          </a:bodyPr>
          <a:lstStyle/>
          <a:p>
            <a:r>
              <a:rPr lang="en-GB">
                <a:solidFill>
                  <a:srgbClr val="FFFFFF"/>
                </a:solidFill>
              </a:rPr>
              <a:t>Computational thinking is important in IT because it helps people solve problems logically and clearly. It involves breaking problems into smaller steps and using calculations to reach correct solutions. In IT, computational thinking is used in programming, data processing, and system design.</a:t>
            </a:r>
          </a:p>
          <a:p>
            <a:r>
              <a:rPr lang="en-GB">
                <a:solidFill>
                  <a:srgbClr val="FFFFFF"/>
                </a:solidFill>
              </a:rPr>
              <a:t>Without computational thinking, computers would not be able to perform tasks accurately.</a:t>
            </a:r>
          </a:p>
          <a:p>
            <a:endParaRPr lang="en-GB">
              <a:solidFill>
                <a:srgbClr val="FFFFFF"/>
              </a:solidFill>
            </a:endParaRPr>
          </a:p>
        </p:txBody>
      </p:sp>
      <p:sp>
        <p:nvSpPr>
          <p:cNvPr id="6" name="Slide Number Placeholder 5">
            <a:extLst>
              <a:ext uri="{FF2B5EF4-FFF2-40B4-BE49-F238E27FC236}">
                <a16:creationId xmlns:a16="http://schemas.microsoft.com/office/drawing/2014/main" id="{B3F9F0AE-9756-D3F1-BE66-71A8EA2BF0B9}"/>
              </a:ext>
            </a:extLst>
          </p:cNvPr>
          <p:cNvSpPr>
            <a:spLocks noGrp="1"/>
          </p:cNvSpPr>
          <p:nvPr>
            <p:ph type="sldNum" sz="quarter" idx="12"/>
          </p:nvPr>
        </p:nvSpPr>
        <p:spPr/>
        <p:txBody>
          <a:bodyPr/>
          <a:lstStyle/>
          <a:p>
            <a:fld id="{AFCA5AE2-5F94-4A8A-918F-22D1F4431F50}" type="slidenum">
              <a:rPr lang="en-GB" smtClean="0"/>
              <a:t>6</a:t>
            </a:fld>
            <a:endParaRPr lang="en-GB"/>
          </a:p>
        </p:txBody>
      </p:sp>
    </p:spTree>
    <p:extLst>
      <p:ext uri="{BB962C8B-B14F-4D97-AF65-F5344CB8AC3E}">
        <p14:creationId xmlns:p14="http://schemas.microsoft.com/office/powerpoint/2010/main" val="78300144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mputer screen with numbers and lights">
            <a:extLst>
              <a:ext uri="{FF2B5EF4-FFF2-40B4-BE49-F238E27FC236}">
                <a16:creationId xmlns:a16="http://schemas.microsoft.com/office/drawing/2014/main" id="{FDF46BD9-B368-6165-24EC-A22721FF3344}"/>
              </a:ext>
            </a:extLst>
          </p:cNvPr>
          <p:cNvPicPr>
            <a:picLocks noChangeAspect="1"/>
          </p:cNvPicPr>
          <p:nvPr/>
        </p:nvPicPr>
        <p:blipFill>
          <a:blip r:embed="rId2">
            <a:alphaModFix amt="35000"/>
          </a:blip>
          <a:srcRect b="8907"/>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27F01D53-6821-0D94-D1D8-F1D3032631E6}"/>
              </a:ext>
            </a:extLst>
          </p:cNvPr>
          <p:cNvSpPr>
            <a:spLocks noGrp="1"/>
          </p:cNvSpPr>
          <p:nvPr>
            <p:ph type="title"/>
          </p:nvPr>
        </p:nvSpPr>
        <p:spPr>
          <a:xfrm>
            <a:off x="838200" y="365125"/>
            <a:ext cx="10515600" cy="1325563"/>
          </a:xfrm>
        </p:spPr>
        <p:txBody>
          <a:bodyPr>
            <a:normAutofit/>
          </a:bodyPr>
          <a:lstStyle/>
          <a:p>
            <a:r>
              <a:rPr lang="en-GB">
                <a:solidFill>
                  <a:srgbClr val="FFFFFF"/>
                </a:solidFill>
              </a:rPr>
              <a:t>Understanding and Applying Computational Calculations</a:t>
            </a:r>
          </a:p>
        </p:txBody>
      </p:sp>
      <p:sp>
        <p:nvSpPr>
          <p:cNvPr id="3" name="Content Placeholder 2">
            <a:extLst>
              <a:ext uri="{FF2B5EF4-FFF2-40B4-BE49-F238E27FC236}">
                <a16:creationId xmlns:a16="http://schemas.microsoft.com/office/drawing/2014/main" id="{F98546D5-8597-1717-B07B-2E4ACE16B62E}"/>
              </a:ext>
            </a:extLst>
          </p:cNvPr>
          <p:cNvSpPr>
            <a:spLocks noGrp="1"/>
          </p:cNvSpPr>
          <p:nvPr>
            <p:ph idx="1"/>
          </p:nvPr>
        </p:nvSpPr>
        <p:spPr>
          <a:xfrm>
            <a:off x="838200" y="1825625"/>
            <a:ext cx="10515600" cy="4351338"/>
          </a:xfrm>
        </p:spPr>
        <p:txBody>
          <a:bodyPr>
            <a:normAutofit/>
          </a:bodyPr>
          <a:lstStyle/>
          <a:p>
            <a:pPr marL="0" indent="0">
              <a:buNone/>
            </a:pPr>
            <a:r>
              <a:rPr lang="en-GB">
                <a:solidFill>
                  <a:srgbClr val="FFFFFF"/>
                </a:solidFill>
              </a:rPr>
              <a:t>Q.   What is Computational Thinking?</a:t>
            </a:r>
          </a:p>
          <a:p>
            <a:pPr marL="514350" indent="-514350">
              <a:buAutoNum type="alphaUcPeriod"/>
            </a:pPr>
            <a:r>
              <a:rPr lang="en-GB">
                <a:solidFill>
                  <a:srgbClr val="FFFFFF"/>
                </a:solidFill>
              </a:rPr>
              <a:t>Computational thinking is a way of thinking that helps us solve problems step by step, like a computer does. It is not only about computers or programming. It is about logical thinking, calculations, and clear steps to find correct answers Computational thinking helps us understand a problem, break it into smaller parts, use calculations and rules and find an accurate solution</a:t>
            </a:r>
          </a:p>
        </p:txBody>
      </p:sp>
      <p:sp>
        <p:nvSpPr>
          <p:cNvPr id="6" name="Slide Number Placeholder 5">
            <a:extLst>
              <a:ext uri="{FF2B5EF4-FFF2-40B4-BE49-F238E27FC236}">
                <a16:creationId xmlns:a16="http://schemas.microsoft.com/office/drawing/2014/main" id="{3DB08F5E-A6CD-3D74-050B-85C8AEB022ED}"/>
              </a:ext>
            </a:extLst>
          </p:cNvPr>
          <p:cNvSpPr>
            <a:spLocks noGrp="1"/>
          </p:cNvSpPr>
          <p:nvPr>
            <p:ph type="sldNum" sz="quarter" idx="12"/>
          </p:nvPr>
        </p:nvSpPr>
        <p:spPr/>
        <p:txBody>
          <a:bodyPr/>
          <a:lstStyle/>
          <a:p>
            <a:fld id="{AFCA5AE2-5F94-4A8A-918F-22D1F4431F50}" type="slidenum">
              <a:rPr lang="en-GB" smtClean="0"/>
              <a:t>7</a:t>
            </a:fld>
            <a:endParaRPr lang="en-GB"/>
          </a:p>
        </p:txBody>
      </p:sp>
    </p:spTree>
    <p:extLst>
      <p:ext uri="{BB962C8B-B14F-4D97-AF65-F5344CB8AC3E}">
        <p14:creationId xmlns:p14="http://schemas.microsoft.com/office/powerpoint/2010/main" val="150850840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82D9-F325-A9FB-2495-2AFAF007FBB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D360584-3D1E-DA3D-9BAF-76F7FB5A3321}"/>
              </a:ext>
            </a:extLst>
          </p:cNvPr>
          <p:cNvSpPr>
            <a:spLocks noGrp="1"/>
          </p:cNvSpPr>
          <p:nvPr>
            <p:ph idx="1"/>
          </p:nvPr>
        </p:nvSpPr>
        <p:spPr/>
        <p:txBody>
          <a:bodyPr/>
          <a:lstStyle/>
          <a:p>
            <a:endParaRPr lang="en-GB"/>
          </a:p>
        </p:txBody>
      </p:sp>
      <p:sp>
        <p:nvSpPr>
          <p:cNvPr id="5" name="Slide Number Placeholder 4">
            <a:extLst>
              <a:ext uri="{FF2B5EF4-FFF2-40B4-BE49-F238E27FC236}">
                <a16:creationId xmlns:a16="http://schemas.microsoft.com/office/drawing/2014/main" id="{EF09100B-0C6B-26FF-B509-4F238E3232CF}"/>
              </a:ext>
            </a:extLst>
          </p:cNvPr>
          <p:cNvSpPr>
            <a:spLocks noGrp="1"/>
          </p:cNvSpPr>
          <p:nvPr>
            <p:ph type="sldNum" sz="quarter" idx="12"/>
          </p:nvPr>
        </p:nvSpPr>
        <p:spPr/>
        <p:txBody>
          <a:bodyPr/>
          <a:lstStyle/>
          <a:p>
            <a:fld id="{AFCA5AE2-5F94-4A8A-918F-22D1F4431F50}" type="slidenum">
              <a:rPr lang="en-GB" smtClean="0"/>
              <a:t>8</a:t>
            </a:fld>
            <a:endParaRPr lang="en-GB"/>
          </a:p>
        </p:txBody>
      </p:sp>
    </p:spTree>
    <p:extLst>
      <p:ext uri="{BB962C8B-B14F-4D97-AF65-F5344CB8AC3E}">
        <p14:creationId xmlns:p14="http://schemas.microsoft.com/office/powerpoint/2010/main" val="2392635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53CD0-CDAC-2BB8-5C7A-06477F386574}"/>
              </a:ext>
            </a:extLst>
          </p:cNvPr>
          <p:cNvSpPr>
            <a:spLocks noGrp="1"/>
          </p:cNvSpPr>
          <p:nvPr>
            <p:ph type="title"/>
          </p:nvPr>
        </p:nvSpPr>
        <p:spPr/>
        <p:txBody>
          <a:bodyPr/>
          <a:lstStyle/>
          <a:p>
            <a:r>
              <a:rPr lang="en-GB" dirty="0">
                <a:ea typeface="+mj-lt"/>
                <a:cs typeface="+mj-lt"/>
              </a:rPr>
              <a:t>Purpose and Computational Uses of Calculations in Solving Problems</a:t>
            </a:r>
            <a:endParaRPr lang="en-US" dirty="0"/>
          </a:p>
        </p:txBody>
      </p:sp>
      <p:sp>
        <p:nvSpPr>
          <p:cNvPr id="3" name="Content Placeholder 2">
            <a:extLst>
              <a:ext uri="{FF2B5EF4-FFF2-40B4-BE49-F238E27FC236}">
                <a16:creationId xmlns:a16="http://schemas.microsoft.com/office/drawing/2014/main" id="{69B2CFB3-CDE4-EAF3-39D9-386A38F2D9C3}"/>
              </a:ext>
            </a:extLst>
          </p:cNvPr>
          <p:cNvSpPr>
            <a:spLocks noGrp="1"/>
          </p:cNvSpPr>
          <p:nvPr>
            <p:ph idx="1"/>
          </p:nvPr>
        </p:nvSpPr>
        <p:spPr/>
        <p:txBody>
          <a:bodyPr/>
          <a:lstStyle/>
          <a:p>
            <a:endParaRPr lang="en-GB"/>
          </a:p>
        </p:txBody>
      </p:sp>
      <p:sp>
        <p:nvSpPr>
          <p:cNvPr id="5" name="Slide Number Placeholder 4">
            <a:extLst>
              <a:ext uri="{FF2B5EF4-FFF2-40B4-BE49-F238E27FC236}">
                <a16:creationId xmlns:a16="http://schemas.microsoft.com/office/drawing/2014/main" id="{385EFF50-F1FC-4AE1-CDBB-70283D4BDDF9}"/>
              </a:ext>
            </a:extLst>
          </p:cNvPr>
          <p:cNvSpPr>
            <a:spLocks noGrp="1"/>
          </p:cNvSpPr>
          <p:nvPr>
            <p:ph type="sldNum" sz="quarter" idx="12"/>
          </p:nvPr>
        </p:nvSpPr>
        <p:spPr/>
        <p:txBody>
          <a:bodyPr/>
          <a:lstStyle/>
          <a:p>
            <a:fld id="{AFCA5AE2-5F94-4A8A-918F-22D1F4431F50}" type="slidenum">
              <a:rPr lang="en-GB" smtClean="0"/>
              <a:t>9</a:t>
            </a:fld>
            <a:endParaRPr lang="en-GB"/>
          </a:p>
        </p:txBody>
      </p:sp>
    </p:spTree>
    <p:extLst>
      <p:ext uri="{BB962C8B-B14F-4D97-AF65-F5344CB8AC3E}">
        <p14:creationId xmlns:p14="http://schemas.microsoft.com/office/powerpoint/2010/main" val="801037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3C825F-818B-33D4-40A9-E63ACF8E2541}"/>
              </a:ext>
            </a:extLst>
          </p:cNvPr>
          <p:cNvSpPr>
            <a:spLocks noGrp="1"/>
          </p:cNvSpPr>
          <p:nvPr>
            <p:ph idx="1"/>
          </p:nvPr>
        </p:nvSpPr>
        <p:spPr>
          <a:xfrm>
            <a:off x="226503" y="367273"/>
            <a:ext cx="11638326" cy="6123454"/>
          </a:xfrm>
        </p:spPr>
        <p:txBody>
          <a:bodyPr vert="horz" lIns="91440" tIns="45720" rIns="91440" bIns="45720" rtlCol="0" anchor="t">
            <a:normAutofit/>
          </a:bodyPr>
          <a:lstStyle/>
          <a:p>
            <a:r>
              <a:rPr lang="en-GB" sz="2000" dirty="0">
                <a:ea typeface="+mn-lt"/>
                <a:cs typeface="+mn-lt"/>
              </a:rPr>
              <a:t>Khan Academy (n.d.) </a:t>
            </a:r>
            <a:r>
              <a:rPr lang="en-GB" sz="2000" i="1" dirty="0">
                <a:ea typeface="+mn-lt"/>
                <a:cs typeface="+mn-lt"/>
              </a:rPr>
              <a:t>Intro to computational thinking</a:t>
            </a:r>
            <a:r>
              <a:rPr lang="en-GB" sz="2000" dirty="0">
                <a:ea typeface="+mn-lt"/>
                <a:cs typeface="+mn-lt"/>
              </a:rPr>
              <a:t>. Available at: </a:t>
            </a:r>
            <a:r>
              <a:rPr lang="en-GB" sz="2000" dirty="0">
                <a:ea typeface="+mn-lt"/>
                <a:cs typeface="+mn-lt"/>
                <a:hlinkClick r:id="rId2"/>
              </a:rPr>
              <a:t>https://www.khanacademy.org/computing/tesda-computational-thinking</a:t>
            </a:r>
            <a:r>
              <a:rPr lang="en-GB" sz="2000" dirty="0">
                <a:ea typeface="+mn-lt"/>
                <a:cs typeface="+mn-lt"/>
              </a:rPr>
              <a:t>  (Accessed: 15 January 2026).</a:t>
            </a:r>
            <a:endParaRPr lang="en-GB" sz="2000" dirty="0"/>
          </a:p>
          <a:p>
            <a:r>
              <a:rPr lang="en-US" sz="2000" dirty="0"/>
              <a:t>Teach ICT  </a:t>
            </a:r>
            <a:r>
              <a:rPr lang="en-US" sz="2000" i="1" dirty="0"/>
              <a:t>Computational thinking and problem solving</a:t>
            </a:r>
            <a:r>
              <a:rPr lang="en-US" sz="2000" dirty="0"/>
              <a:t>. Available at: </a:t>
            </a:r>
            <a:r>
              <a:rPr lang="en-US" sz="2000" dirty="0">
                <a:hlinkClick r:id="rId3"/>
              </a:rPr>
              <a:t>https://www.teach-ict.com/v/ks3/sows/sow7/sow_menu.html</a:t>
            </a:r>
            <a:r>
              <a:rPr lang="en-US" sz="2000" dirty="0"/>
              <a:t>  (Accessed: 15 January 2026).</a:t>
            </a:r>
            <a:endParaRPr lang="en-GB" sz="2000" dirty="0"/>
          </a:p>
          <a:p>
            <a:endParaRPr lang="en-GB" dirty="0"/>
          </a:p>
        </p:txBody>
      </p:sp>
      <p:sp>
        <p:nvSpPr>
          <p:cNvPr id="4" name="Slide Number Placeholder 3">
            <a:extLst>
              <a:ext uri="{FF2B5EF4-FFF2-40B4-BE49-F238E27FC236}">
                <a16:creationId xmlns:a16="http://schemas.microsoft.com/office/drawing/2014/main" id="{FC7BAA63-091B-472A-41D5-F5CDAC071349}"/>
              </a:ext>
            </a:extLst>
          </p:cNvPr>
          <p:cNvSpPr>
            <a:spLocks noGrp="1"/>
          </p:cNvSpPr>
          <p:nvPr>
            <p:ph type="sldNum" sz="quarter" idx="12"/>
          </p:nvPr>
        </p:nvSpPr>
        <p:spPr/>
        <p:txBody>
          <a:bodyPr/>
          <a:lstStyle/>
          <a:p>
            <a:fld id="{AFCA5AE2-5F94-4A8A-918F-22D1F4431F50}" type="slidenum">
              <a:rPr lang="en-GB" smtClean="0"/>
              <a:t>10</a:t>
            </a:fld>
            <a:endParaRPr lang="en-GB"/>
          </a:p>
        </p:txBody>
      </p:sp>
    </p:spTree>
    <p:extLst>
      <p:ext uri="{BB962C8B-B14F-4D97-AF65-F5344CB8AC3E}">
        <p14:creationId xmlns:p14="http://schemas.microsoft.com/office/powerpoint/2010/main" val="2607569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E540A-DF46-BABC-FF70-519545EEEE00}"/>
              </a:ext>
            </a:extLst>
          </p:cNvPr>
          <p:cNvSpPr>
            <a:spLocks noGrp="1"/>
          </p:cNvSpPr>
          <p:nvPr>
            <p:ph type="title"/>
          </p:nvPr>
        </p:nvSpPr>
        <p:spPr/>
        <p:txBody>
          <a:bodyPr>
            <a:normAutofit fontScale="90000"/>
          </a:bodyPr>
          <a:lstStyle/>
          <a:p>
            <a:r>
              <a:rPr lang="en-GB" dirty="0"/>
              <a:t>Explain the concept of rounding errors and how they arise during computational calculations.</a:t>
            </a:r>
          </a:p>
        </p:txBody>
      </p:sp>
      <p:sp>
        <p:nvSpPr>
          <p:cNvPr id="3" name="Content Placeholder 2">
            <a:extLst>
              <a:ext uri="{FF2B5EF4-FFF2-40B4-BE49-F238E27FC236}">
                <a16:creationId xmlns:a16="http://schemas.microsoft.com/office/drawing/2014/main" id="{31082B1C-FCFE-EA7B-EB3D-AD744FC08E64}"/>
              </a:ext>
            </a:extLst>
          </p:cNvPr>
          <p:cNvSpPr>
            <a:spLocks noGrp="1"/>
          </p:cNvSpPr>
          <p:nvPr>
            <p:ph idx="1"/>
          </p:nvPr>
        </p:nvSpPr>
        <p:spPr/>
        <p:txBody>
          <a:bodyPr vert="horz" lIns="91440" tIns="45720" rIns="91440" bIns="45720" rtlCol="0" anchor="t">
            <a:normAutofit/>
          </a:bodyPr>
          <a:lstStyle/>
          <a:p>
            <a:pPr marL="0" indent="0">
              <a:buNone/>
            </a:pPr>
            <a:r>
              <a:rPr lang="en-GB" dirty="0"/>
              <a:t>A rounding error happens when a number is rounded made shorter or simpler because a computer cannot store every number exactly.</a:t>
            </a:r>
          </a:p>
          <a:p>
            <a:pPr marL="0" indent="0">
              <a:buNone/>
            </a:pPr>
            <a:r>
              <a:rPr lang="en-GB" dirty="0"/>
              <a:t>Computers have limited memory, so they often:</a:t>
            </a:r>
          </a:p>
          <a:p>
            <a:pPr marL="0" indent="0">
              <a:buNone/>
            </a:pPr>
            <a:r>
              <a:rPr lang="en-GB" dirty="0"/>
              <a:t>round decimal numbers</a:t>
            </a:r>
          </a:p>
          <a:p>
            <a:pPr marL="0" indent="0">
              <a:buNone/>
            </a:pPr>
            <a:r>
              <a:rPr lang="en-GB" dirty="0"/>
              <a:t>cut off extra digits</a:t>
            </a:r>
          </a:p>
          <a:p>
            <a:pPr marL="0" indent="0">
              <a:buNone/>
            </a:pPr>
            <a:r>
              <a:rPr lang="en-GB" dirty="0"/>
              <a:t>This small change can cause the final answer to be slightly wrong.</a:t>
            </a:r>
            <a:br>
              <a:rPr lang="en-GB" dirty="0"/>
            </a:br>
            <a:r>
              <a:rPr lang="en-GB" dirty="0"/>
              <a:t>That difference is called a rounding error.</a:t>
            </a:r>
          </a:p>
          <a:p>
            <a:pPr marL="0" indent="0">
              <a:buNone/>
            </a:pPr>
            <a:r>
              <a:rPr lang="en-GB" dirty="0"/>
              <a:t>Reference: This is basic knowledge taught in schools in CAIE OLEVEL Hodder education computer science book</a:t>
            </a:r>
          </a:p>
        </p:txBody>
      </p:sp>
      <p:sp>
        <p:nvSpPr>
          <p:cNvPr id="5" name="Slide Number Placeholder 4">
            <a:extLst>
              <a:ext uri="{FF2B5EF4-FFF2-40B4-BE49-F238E27FC236}">
                <a16:creationId xmlns:a16="http://schemas.microsoft.com/office/drawing/2014/main" id="{E9E52AE3-B264-4655-D9AB-7479FFC28C66}"/>
              </a:ext>
            </a:extLst>
          </p:cNvPr>
          <p:cNvSpPr>
            <a:spLocks noGrp="1"/>
          </p:cNvSpPr>
          <p:nvPr>
            <p:ph type="sldNum" sz="quarter" idx="12"/>
          </p:nvPr>
        </p:nvSpPr>
        <p:spPr/>
        <p:txBody>
          <a:bodyPr/>
          <a:lstStyle/>
          <a:p>
            <a:fld id="{AFCA5AE2-5F94-4A8A-918F-22D1F4431F50}" type="slidenum">
              <a:rPr lang="en-GB" smtClean="0"/>
              <a:t>11</a:t>
            </a:fld>
            <a:endParaRPr lang="en-GB"/>
          </a:p>
        </p:txBody>
      </p:sp>
    </p:spTree>
    <p:extLst>
      <p:ext uri="{BB962C8B-B14F-4D97-AF65-F5344CB8AC3E}">
        <p14:creationId xmlns:p14="http://schemas.microsoft.com/office/powerpoint/2010/main" val="2035059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161</TotalTime>
  <Words>695</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Meiryo</vt:lpstr>
      <vt:lpstr>Aptos</vt:lpstr>
      <vt:lpstr>Aptos Display</vt:lpstr>
      <vt:lpstr>Arial</vt:lpstr>
      <vt:lpstr>Office Theme</vt:lpstr>
      <vt:lpstr>Assignment UNIT 18  COMPUTATIONAL THINKING</vt:lpstr>
      <vt:lpstr>PowerPoint Presentation</vt:lpstr>
      <vt:lpstr>Introduction </vt:lpstr>
      <vt:lpstr>Overview of the Work Experience Program</vt:lpstr>
      <vt:lpstr>Purpose of the Induction Booklet</vt:lpstr>
      <vt:lpstr>Importance of Computational Thinking in IT</vt:lpstr>
      <vt:lpstr>Understanding and Applying Computational Calculations</vt:lpstr>
      <vt:lpstr>PowerPoint Presentation</vt:lpstr>
      <vt:lpstr>Purpose and Computational Uses of Calculations in Solving Problems</vt:lpstr>
      <vt:lpstr>PowerPoint Presentation</vt:lpstr>
      <vt:lpstr>Explain the concept of rounding errors and how they arise during computational calculations.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Shahzaib Asim</dc:creator>
  <cp:lastModifiedBy>Shahzaib Asim</cp:lastModifiedBy>
  <cp:revision>103</cp:revision>
  <dcterms:created xsi:type="dcterms:W3CDTF">2026-01-15T13:45:42Z</dcterms:created>
  <dcterms:modified xsi:type="dcterms:W3CDTF">2026-02-12T14:14:23Z</dcterms:modified>
</cp:coreProperties>
</file>