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84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5281-75EA-500E-B28A-AC39D087E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34E760-8FA4-E058-8E86-93E96C15E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57BD2-A41A-65BE-B1F3-CC309408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6A3CA-D30F-FED2-688D-27664BE52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B48A4-4111-7EDA-835D-B816A4D0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71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33FBF-5998-1B4A-D5A5-3D418CD6A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0BE74-42E3-5643-C46A-66A86E57C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B3DFF-B8CE-CF99-F584-EAA0BF1F7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756DA-5969-6BA8-70B0-A06FA0865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B644B-51CD-88D5-0710-D9F6291C6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24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27C54-9F0F-0F76-7268-044858C7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225F6-59BB-ED1A-EAE2-72FF50C81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C08DB-AC5A-1301-CB3D-C4770436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B2AE-745E-016D-B923-E24B669F9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C8D54-DCF3-60C1-3533-4FE6147A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466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7DDA6-02C2-5255-2030-248CE6419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EB098-1DF7-091F-15A5-5D7A027D6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0447C-8904-4B34-3EB8-124F76191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E2B106-A3BB-F2A5-6126-FD48FBBB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CA6C3-2DB6-7205-4A9E-D43EAB28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40BC6D-B2CE-8DBF-D1E0-F512D548D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2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AB328-C6D1-B713-31E1-04319AAF0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15017-9EA5-4AFC-A70A-5965B9C8D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1633DA-0841-219B-26C6-9BFD19BEF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B7B25A-1435-704B-80CA-6FAEAA9302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3939A0-881F-44EB-E006-7F741B45B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B14F07-59BB-5676-C846-FD29268E0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6E7FF7-A345-3601-06BB-C0631E1E6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B5F64D-5FA6-ED44-5F3E-FD60768AC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031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83D20-5E47-0576-BBE8-72414092F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6BFFA-4851-C2BA-87C4-E67798A93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DE1F1-B7EF-934F-7F4C-3330C003F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A25A6-F4C0-9FEF-B3CF-FC42DC90B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81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2C040-9609-2A0E-F862-F78B6F750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340B7-5C4C-5A4B-78BD-F095C492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45AA1-45C1-880E-6855-AE0AF1A7D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08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16C52-4996-BF11-0A78-C30FB2189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F73B3-F312-D935-5766-37C83CADD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9F458-5089-675B-7127-A91951569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145E8C-1424-748B-9E7E-53FA265F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20768-28D9-C761-1537-DC68CAFB0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F77BB-9B4B-7571-3C42-1FE11CDB9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7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B5B3-A368-104C-42D2-9387ED626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99FDBF-437F-56D9-21C0-8E54D7213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96FCC-00A8-1FF5-F157-1C594B813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3D2EF-7007-89A1-0D8E-C9B79026D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A9ED2-577A-43DA-89DD-84C981B1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47A42-A110-DC69-99AB-D692AB79D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2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5D720-6D39-7116-23B7-8988E5475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BA162-8DAC-7480-2A30-066007B74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08C76-6A74-0FDC-6112-34065295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AC266-75A2-16CB-FE33-8F4673AE3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319C4-69E1-3250-E8CB-43A9EF37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53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38B0B8-D7E1-F7B4-0428-09FC87F3C2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863775-DAF1-C0E4-54D9-2C4CC0897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0C24-3A39-F508-78A1-AD4282957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A2542-FB90-9820-3DD8-C2E5EA61B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60FE5-32DC-F15C-3D03-F84AF5843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36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425E88-556D-8E5E-D307-360028624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B8273-6808-B080-F458-F1628728B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A7108-0288-83C0-79BD-E9D4047118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CCD2B6-0B49-4F75-BA70-AB7D0B89E1CB}" type="datetimeFigureOut">
              <a:rPr lang="en-GB" smtClean="0"/>
              <a:t>14/05/2026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4CB2E-8037-2144-82B1-4BB676012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CDFD4-81CC-4988-960C-386CF34D3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40D40-CF1B-4312-AE9D-E6B1E7E2A1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27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C4219DF-A367-CC77-9BB3-C57719B939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3866" y="457200"/>
            <a:ext cx="8904268" cy="59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933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Shahzaib Asim</dc:creator>
  <cp:lastModifiedBy>Shahzaib Asim</cp:lastModifiedBy>
  <cp:revision>1</cp:revision>
  <dcterms:created xsi:type="dcterms:W3CDTF">2026-05-14T13:39:31Z</dcterms:created>
  <dcterms:modified xsi:type="dcterms:W3CDTF">2026-05-14T13:40:33Z</dcterms:modified>
</cp:coreProperties>
</file>